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6"/>
  </p:notesMasterIdLst>
  <p:handoutMasterIdLst>
    <p:handoutMasterId r:id="rId47"/>
  </p:handoutMasterIdLst>
  <p:sldIdLst>
    <p:sldId id="2303" r:id="rId5"/>
    <p:sldId id="2224" r:id="rId6"/>
    <p:sldId id="2230" r:id="rId7"/>
    <p:sldId id="340" r:id="rId8"/>
    <p:sldId id="2248" r:id="rId9"/>
    <p:sldId id="2252" r:id="rId10"/>
    <p:sldId id="2253" r:id="rId11"/>
    <p:sldId id="2254" r:id="rId12"/>
    <p:sldId id="2255" r:id="rId13"/>
    <p:sldId id="2256" r:id="rId14"/>
    <p:sldId id="2257" r:id="rId15"/>
    <p:sldId id="2258" r:id="rId16"/>
    <p:sldId id="2268" r:id="rId17"/>
    <p:sldId id="2285" r:id="rId18"/>
    <p:sldId id="2319" r:id="rId19"/>
    <p:sldId id="2320" r:id="rId20"/>
    <p:sldId id="2321" r:id="rId21"/>
    <p:sldId id="2322" r:id="rId22"/>
    <p:sldId id="2323" r:id="rId23"/>
    <p:sldId id="2324" r:id="rId24"/>
    <p:sldId id="2325" r:id="rId25"/>
    <p:sldId id="2306" r:id="rId26"/>
    <p:sldId id="2295" r:id="rId27"/>
    <p:sldId id="2307" r:id="rId28"/>
    <p:sldId id="2308" r:id="rId29"/>
    <p:sldId id="2309" r:id="rId30"/>
    <p:sldId id="2310" r:id="rId31"/>
    <p:sldId id="2311" r:id="rId32"/>
    <p:sldId id="2313" r:id="rId33"/>
    <p:sldId id="2312" r:id="rId34"/>
    <p:sldId id="2314" r:id="rId35"/>
    <p:sldId id="2315" r:id="rId36"/>
    <p:sldId id="2288" r:id="rId37"/>
    <p:sldId id="2298" r:id="rId38"/>
    <p:sldId id="2302" r:id="rId39"/>
    <p:sldId id="2299" r:id="rId40"/>
    <p:sldId id="2301" r:id="rId41"/>
    <p:sldId id="2294" r:id="rId42"/>
    <p:sldId id="2316" r:id="rId43"/>
    <p:sldId id="2317" r:id="rId44"/>
    <p:sldId id="2318"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2303"/>
          </p14:sldIdLst>
        </p14:section>
        <p14:section name="Introduction to MS Flow" id="{7991B602-597C-4C1E-8EBD-83BD06ABBC91}">
          <p14:sldIdLst>
            <p14:sldId id="2224"/>
            <p14:sldId id="2230"/>
            <p14:sldId id="340"/>
            <p14:sldId id="2248"/>
          </p14:sldIdLst>
        </p14:section>
        <p14:section name="Building Flows" id="{528EC5CE-393F-4EA5-9387-963BE24CF98C}">
          <p14:sldIdLst>
            <p14:sldId id="2252"/>
            <p14:sldId id="2253"/>
            <p14:sldId id="2254"/>
            <p14:sldId id="2255"/>
            <p14:sldId id="2256"/>
            <p14:sldId id="2257"/>
            <p14:sldId id="2258"/>
          </p14:sldIdLst>
        </p14:section>
        <p14:section name="Patterns" id="{6B4D36C8-D91B-4947-8025-C4FDB93A9725}">
          <p14:sldIdLst>
            <p14:sldId id="2268"/>
            <p14:sldId id="2285"/>
            <p14:sldId id="2319"/>
            <p14:sldId id="2320"/>
            <p14:sldId id="2321"/>
            <p14:sldId id="2322"/>
            <p14:sldId id="2323"/>
            <p14:sldId id="2324"/>
            <p14:sldId id="2325"/>
            <p14:sldId id="2306"/>
            <p14:sldId id="2295"/>
            <p14:sldId id="2307"/>
            <p14:sldId id="2308"/>
            <p14:sldId id="2309"/>
            <p14:sldId id="2310"/>
            <p14:sldId id="2311"/>
            <p14:sldId id="2313"/>
            <p14:sldId id="2312"/>
            <p14:sldId id="2314"/>
            <p14:sldId id="2315"/>
          </p14:sldIdLst>
        </p14:section>
        <p14:section name="Debugging and errors" id="{E690513D-3D20-4F9D-AE6D-25D1CD981366}">
          <p14:sldIdLst>
            <p14:sldId id="2288"/>
            <p14:sldId id="2298"/>
            <p14:sldId id="2302"/>
            <p14:sldId id="2299"/>
            <p14:sldId id="2301"/>
            <p14:sldId id="2294"/>
          </p14:sldIdLst>
        </p14:section>
        <p14:section name="Closing" id="{6B58777D-C4A4-4857-9B88-8D72AF7F3993}">
          <p14:sldIdLst>
            <p14:sldId id="2316"/>
            <p14:sldId id="2317"/>
            <p14:sldId id="23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1A1A1A"/>
    <a:srgbClr val="FFFFFF"/>
    <a:srgbClr val="0078D4"/>
    <a:srgbClr val="107C10"/>
    <a:srgbClr val="EAEAEA"/>
    <a:srgbClr val="004B5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4" autoAdjust="0"/>
    <p:restoredTop sz="74088" autoAdjust="0"/>
  </p:normalViewPr>
  <p:slideViewPr>
    <p:cSldViewPr snapToGrid="0">
      <p:cViewPr varScale="1">
        <p:scale>
          <a:sx n="51" d="100"/>
          <a:sy n="51" d="100"/>
        </p:scale>
        <p:origin x="1068" y="3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 L" userId="7ee0b3669d4e4071" providerId="Windows Live" clId="Web-{E26B2157-6AB9-4C94-97E9-E8C6AABE495F}"/>
    <pc:docChg chg="modSld">
      <pc:chgData name="Jon L" userId="7ee0b3669d4e4071" providerId="Windows Live" clId="Web-{E26B2157-6AB9-4C94-97E9-E8C6AABE495F}" dt="2019-03-27T14:18:33.751" v="36" actId="20577"/>
      <pc:docMkLst>
        <pc:docMk/>
      </pc:docMkLst>
      <pc:sldChg chg="modSp">
        <pc:chgData name="Jon L" userId="7ee0b3669d4e4071" providerId="Windows Live" clId="Web-{E26B2157-6AB9-4C94-97E9-E8C6AABE495F}" dt="2019-03-27T14:18:33.751" v="35" actId="20577"/>
        <pc:sldMkLst>
          <pc:docMk/>
          <pc:sldMk cId="3193608840" sldId="2250"/>
        </pc:sldMkLst>
        <pc:spChg chg="mod">
          <ac:chgData name="Jon L" userId="7ee0b3669d4e4071" providerId="Windows Live" clId="Web-{E26B2157-6AB9-4C94-97E9-E8C6AABE495F}" dt="2019-03-27T14:18:33.751" v="35" actId="20577"/>
          <ac:spMkLst>
            <pc:docMk/>
            <pc:sldMk cId="3193608840" sldId="2250"/>
            <ac:spMk id="9" creationId="{276D7A2B-6ADB-4C36-91DB-2FBB1AAA7373}"/>
          </ac:spMkLst>
        </pc:spChg>
      </pc:sldChg>
    </pc:docChg>
  </pc:docChgLst>
  <pc:docChgLst>
    <pc:chgData name="serge Luca" userId="4eca313d-cc77-48bd-9230-05bd61c5e423" providerId="ADAL" clId="{1993B43F-557A-45F8-A0DF-49301D83F3AA}"/>
    <pc:docChg chg="undo custSel addSld delSld modSld sldOrd modMainMaster delSection modSection">
      <pc:chgData name="serge Luca" userId="4eca313d-cc77-48bd-9230-05bd61c5e423" providerId="ADAL" clId="{1993B43F-557A-45F8-A0DF-49301D83F3AA}" dt="2018-07-12T12:34:26.611" v="5118" actId="20577"/>
      <pc:docMkLst>
        <pc:docMk/>
      </pc:docMkLst>
      <pc:sldChg chg="modSp">
        <pc:chgData name="serge Luca" userId="4eca313d-cc77-48bd-9230-05bd61c5e423" providerId="ADAL" clId="{1993B43F-557A-45F8-A0DF-49301D83F3AA}" dt="2018-07-08T12:54:25.699" v="4697" actId="1076"/>
        <pc:sldMkLst>
          <pc:docMk/>
          <pc:sldMk cId="643859817" sldId="334"/>
        </pc:sldMkLst>
        <pc:spChg chg="mod">
          <ac:chgData name="serge Luca" userId="4eca313d-cc77-48bd-9230-05bd61c5e423" providerId="ADAL" clId="{1993B43F-557A-45F8-A0DF-49301D83F3AA}" dt="2018-07-08T12:54:25.699" v="4697" actId="1076"/>
          <ac:spMkLst>
            <pc:docMk/>
            <pc:sldMk cId="643859817" sldId="334"/>
            <ac:spMk id="32" creationId="{00000000-0000-0000-0000-000000000000}"/>
          </ac:spMkLst>
        </pc:spChg>
        <pc:spChg chg="mod">
          <ac:chgData name="serge Luca" userId="4eca313d-cc77-48bd-9230-05bd61c5e423" providerId="ADAL" clId="{1993B43F-557A-45F8-A0DF-49301D83F3AA}" dt="2018-07-08T12:54:06.521" v="4693" actId="108"/>
          <ac:spMkLst>
            <pc:docMk/>
            <pc:sldMk cId="643859817" sldId="334"/>
            <ac:spMk id="34" creationId="{00000000-0000-0000-0000-000000000000}"/>
          </ac:spMkLst>
        </pc:spChg>
        <pc:spChg chg="mod">
          <ac:chgData name="serge Luca" userId="4eca313d-cc77-48bd-9230-05bd61c5e423" providerId="ADAL" clId="{1993B43F-557A-45F8-A0DF-49301D83F3AA}" dt="2018-07-08T12:54:02.835" v="4692" actId="1076"/>
          <ac:spMkLst>
            <pc:docMk/>
            <pc:sldMk cId="643859817" sldId="334"/>
            <ac:spMk id="36" creationId="{00000000-0000-0000-0000-000000000000}"/>
          </ac:spMkLst>
        </pc:spChg>
        <pc:spChg chg="mod">
          <ac:chgData name="serge Luca" userId="4eca313d-cc77-48bd-9230-05bd61c5e423" providerId="ADAL" clId="{1993B43F-557A-45F8-A0DF-49301D83F3AA}" dt="2018-07-08T12:53:44.529" v="4688" actId="108"/>
          <ac:spMkLst>
            <pc:docMk/>
            <pc:sldMk cId="643859817" sldId="334"/>
            <ac:spMk id="38" creationId="{00000000-0000-0000-0000-000000000000}"/>
          </ac:spMkLst>
        </pc:spChg>
        <pc:spChg chg="mod">
          <ac:chgData name="serge Luca" userId="4eca313d-cc77-48bd-9230-05bd61c5e423" providerId="ADAL" clId="{1993B43F-557A-45F8-A0DF-49301D83F3AA}" dt="2018-07-08T12:53:40.615" v="4687" actId="108"/>
          <ac:spMkLst>
            <pc:docMk/>
            <pc:sldMk cId="643859817" sldId="334"/>
            <ac:spMk id="40" creationId="{00000000-0000-0000-0000-000000000000}"/>
          </ac:spMkLst>
        </pc:spChg>
        <pc:spChg chg="mod">
          <ac:chgData name="serge Luca" userId="4eca313d-cc77-48bd-9230-05bd61c5e423" providerId="ADAL" clId="{1993B43F-557A-45F8-A0DF-49301D83F3AA}" dt="2018-07-08T12:53:27.829" v="4685" actId="207"/>
          <ac:spMkLst>
            <pc:docMk/>
            <pc:sldMk cId="643859817" sldId="334"/>
            <ac:spMk id="42" creationId="{00000000-0000-0000-0000-000000000000}"/>
          </ac:spMkLst>
        </pc:spChg>
      </pc:sldChg>
      <pc:sldChg chg="addSp modSp">
        <pc:chgData name="serge Luca" userId="4eca313d-cc77-48bd-9230-05bd61c5e423" providerId="ADAL" clId="{1993B43F-557A-45F8-A0DF-49301D83F3AA}" dt="2018-07-06T11:20:17.364" v="37" actId="1076"/>
        <pc:sldMkLst>
          <pc:docMk/>
          <pc:sldMk cId="1795078537" sldId="1661"/>
        </pc:sldMkLst>
        <pc:spChg chg="add mod">
          <ac:chgData name="serge Luca" userId="4eca313d-cc77-48bd-9230-05bd61c5e423" providerId="ADAL" clId="{1993B43F-557A-45F8-A0DF-49301D83F3AA}" dt="2018-07-06T11:20:17.364" v="37" actId="1076"/>
          <ac:spMkLst>
            <pc:docMk/>
            <pc:sldMk cId="1795078537" sldId="1661"/>
            <ac:spMk id="2" creationId="{C6219792-10EB-489B-8B8D-30B0999DBA64}"/>
          </ac:spMkLst>
        </pc:spChg>
      </pc:sldChg>
      <pc:sldChg chg="modSp">
        <pc:chgData name="serge Luca" userId="4eca313d-cc77-48bd-9230-05bd61c5e423" providerId="ADAL" clId="{1993B43F-557A-45F8-A0DF-49301D83F3AA}" dt="2018-07-08T12:46:53.716" v="4534" actId="20577"/>
        <pc:sldMkLst>
          <pc:docMk/>
          <pc:sldMk cId="3263957027" sldId="2223"/>
        </pc:sldMkLst>
        <pc:spChg chg="mod">
          <ac:chgData name="serge Luca" userId="4eca313d-cc77-48bd-9230-05bd61c5e423" providerId="ADAL" clId="{1993B43F-557A-45F8-A0DF-49301D83F3AA}" dt="2018-07-08T12:46:53.716" v="4534" actId="20577"/>
          <ac:spMkLst>
            <pc:docMk/>
            <pc:sldMk cId="3263957027" sldId="2223"/>
            <ac:spMk id="3" creationId="{8DE63FCA-A8AC-4E6C-A7DF-C6B74802937F}"/>
          </ac:spMkLst>
        </pc:spChg>
      </pc:sldChg>
      <pc:sldChg chg="modAnim">
        <pc:chgData name="serge Luca" userId="4eca313d-cc77-48bd-9230-05bd61c5e423" providerId="ADAL" clId="{1993B43F-557A-45F8-A0DF-49301D83F3AA}" dt="2018-07-06T14:09:46.038" v="2797" actId="20577"/>
        <pc:sldMkLst>
          <pc:docMk/>
          <pc:sldMk cId="3261141093" sldId="2231"/>
        </pc:sldMkLst>
      </pc:sldChg>
      <pc:sldChg chg="modNotesTx">
        <pc:chgData name="serge Luca" userId="4eca313d-cc77-48bd-9230-05bd61c5e423" providerId="ADAL" clId="{1993B43F-557A-45F8-A0DF-49301D83F3AA}" dt="2018-07-08T14:58:47.678" v="4997" actId="20577"/>
        <pc:sldMkLst>
          <pc:docMk/>
          <pc:sldMk cId="1301148147" sldId="2240"/>
        </pc:sldMkLst>
      </pc:sldChg>
      <pc:sldChg chg="modNotesTx">
        <pc:chgData name="serge Luca" userId="4eca313d-cc77-48bd-9230-05bd61c5e423" providerId="ADAL" clId="{1993B43F-557A-45F8-A0DF-49301D83F3AA}" dt="2018-07-08T14:58:00.167" v="4937" actId="20577"/>
        <pc:sldMkLst>
          <pc:docMk/>
          <pc:sldMk cId="917029804" sldId="2242"/>
        </pc:sldMkLst>
      </pc:sldChg>
      <pc:sldChg chg="modNotesTx">
        <pc:chgData name="serge Luca" userId="4eca313d-cc77-48bd-9230-05bd61c5e423" providerId="ADAL" clId="{1993B43F-557A-45F8-A0DF-49301D83F3AA}" dt="2018-07-08T14:59:39.501" v="5012" actId="6549"/>
        <pc:sldMkLst>
          <pc:docMk/>
          <pc:sldMk cId="3931006255" sldId="2251"/>
        </pc:sldMkLst>
      </pc:sldChg>
      <pc:sldChg chg="modSp modNotesTx">
        <pc:chgData name="serge Luca" userId="4eca313d-cc77-48bd-9230-05bd61c5e423" providerId="ADAL" clId="{1993B43F-557A-45F8-A0DF-49301D83F3AA}" dt="2018-07-08T14:59:07.391" v="5011" actId="20577"/>
        <pc:sldMkLst>
          <pc:docMk/>
          <pc:sldMk cId="610134015" sldId="2260"/>
        </pc:sldMkLst>
        <pc:spChg chg="mod">
          <ac:chgData name="serge Luca" userId="4eca313d-cc77-48bd-9230-05bd61c5e423" providerId="ADAL" clId="{1993B43F-557A-45F8-A0DF-49301D83F3AA}" dt="2018-07-08T14:58:18.751" v="4942" actId="20577"/>
          <ac:spMkLst>
            <pc:docMk/>
            <pc:sldMk cId="610134015" sldId="2260"/>
            <ac:spMk id="2" creationId="{0463F33A-05C1-4E19-B3F9-6F9A01236F7F}"/>
          </ac:spMkLst>
        </pc:spChg>
      </pc:sldChg>
      <pc:sldChg chg="modNotesTx">
        <pc:chgData name="serge Luca" userId="4eca313d-cc77-48bd-9230-05bd61c5e423" providerId="ADAL" clId="{1993B43F-557A-45F8-A0DF-49301D83F3AA}" dt="2018-07-08T14:57:33.143" v="4934" actId="20577"/>
        <pc:sldMkLst>
          <pc:docMk/>
          <pc:sldMk cId="2384124090" sldId="2263"/>
        </pc:sldMkLst>
      </pc:sldChg>
      <pc:sldChg chg="modSp">
        <pc:chgData name="serge Luca" userId="4eca313d-cc77-48bd-9230-05bd61c5e423" providerId="ADAL" clId="{1993B43F-557A-45F8-A0DF-49301D83F3AA}" dt="2018-07-06T14:01:08.365" v="2768" actId="20577"/>
        <pc:sldMkLst>
          <pc:docMk/>
          <pc:sldMk cId="692163394" sldId="2264"/>
        </pc:sldMkLst>
        <pc:spChg chg="mod">
          <ac:chgData name="serge Luca" userId="4eca313d-cc77-48bd-9230-05bd61c5e423" providerId="ADAL" clId="{1993B43F-557A-45F8-A0DF-49301D83F3AA}" dt="2018-07-06T14:01:08.365" v="2768" actId="20577"/>
          <ac:spMkLst>
            <pc:docMk/>
            <pc:sldMk cId="692163394" sldId="2264"/>
            <ac:spMk id="2" creationId="{513B17EF-DD50-47B6-A9D5-22FC8649F2BC}"/>
          </ac:spMkLst>
        </pc:spChg>
      </pc:sldChg>
      <pc:sldChg chg="modSp">
        <pc:chgData name="serge Luca" userId="4eca313d-cc77-48bd-9230-05bd61c5e423" providerId="ADAL" clId="{1993B43F-557A-45F8-A0DF-49301D83F3AA}" dt="2018-07-06T14:02:20.868" v="2787" actId="692"/>
        <pc:sldMkLst>
          <pc:docMk/>
          <pc:sldMk cId="1230160241" sldId="2266"/>
        </pc:sldMkLst>
        <pc:cxnChg chg="mod">
          <ac:chgData name="serge Luca" userId="4eca313d-cc77-48bd-9230-05bd61c5e423" providerId="ADAL" clId="{1993B43F-557A-45F8-A0DF-49301D83F3AA}" dt="2018-07-06T14:02:20.868" v="2787" actId="692"/>
          <ac:cxnSpMkLst>
            <pc:docMk/>
            <pc:sldMk cId="1230160241" sldId="2266"/>
            <ac:cxnSpMk id="7" creationId="{D9599224-02B2-46B5-BAE0-778B85884BB4}"/>
          </ac:cxnSpMkLst>
        </pc:cxnChg>
      </pc:sldChg>
      <pc:sldChg chg="addSp modSp add modNotesTx">
        <pc:chgData name="serge Luca" userId="4eca313d-cc77-48bd-9230-05bd61c5e423" providerId="ADAL" clId="{1993B43F-557A-45F8-A0DF-49301D83F3AA}" dt="2018-07-06T11:34:26.794" v="500" actId="6549"/>
        <pc:sldMkLst>
          <pc:docMk/>
          <pc:sldMk cId="782409167" sldId="2269"/>
        </pc:sldMkLst>
        <pc:spChg chg="mod">
          <ac:chgData name="serge Luca" userId="4eca313d-cc77-48bd-9230-05bd61c5e423" providerId="ADAL" clId="{1993B43F-557A-45F8-A0DF-49301D83F3AA}" dt="2018-07-06T11:32:59.386" v="394" actId="1076"/>
          <ac:spMkLst>
            <pc:docMk/>
            <pc:sldMk cId="782409167" sldId="2269"/>
            <ac:spMk id="2" creationId="{ED032EFD-1CD7-47B8-A824-5B61D1BD4EBC}"/>
          </ac:spMkLst>
        </pc:spChg>
        <pc:spChg chg="mod">
          <ac:chgData name="serge Luca" userId="4eca313d-cc77-48bd-9230-05bd61c5e423" providerId="ADAL" clId="{1993B43F-557A-45F8-A0DF-49301D83F3AA}" dt="2018-07-06T11:33:03.527" v="395" actId="1076"/>
          <ac:spMkLst>
            <pc:docMk/>
            <pc:sldMk cId="782409167" sldId="2269"/>
            <ac:spMk id="3" creationId="{33F49DDD-D387-4BDE-959C-C4C1248897C4}"/>
          </ac:spMkLst>
        </pc:spChg>
        <pc:picChg chg="add mod">
          <ac:chgData name="serge Luca" userId="4eca313d-cc77-48bd-9230-05bd61c5e423" providerId="ADAL" clId="{1993B43F-557A-45F8-A0DF-49301D83F3AA}" dt="2018-07-06T11:33:06.910" v="396" actId="1076"/>
          <ac:picMkLst>
            <pc:docMk/>
            <pc:sldMk cId="782409167" sldId="2269"/>
            <ac:picMk id="4" creationId="{FA6D6D84-11F0-4811-A1AA-92BFB97B58E1}"/>
          </ac:picMkLst>
        </pc:picChg>
      </pc:sldChg>
      <pc:sldChg chg="addSp modSp add ord modNotesTx">
        <pc:chgData name="serge Luca" userId="4eca313d-cc77-48bd-9230-05bd61c5e423" providerId="ADAL" clId="{1993B43F-557A-45F8-A0DF-49301D83F3AA}" dt="2018-07-06T11:46:25.306" v="1261" actId="20577"/>
        <pc:sldMkLst>
          <pc:docMk/>
          <pc:sldMk cId="2085625715" sldId="2270"/>
        </pc:sldMkLst>
        <pc:spChg chg="mod">
          <ac:chgData name="serge Luca" userId="4eca313d-cc77-48bd-9230-05bd61c5e423" providerId="ADAL" clId="{1993B43F-557A-45F8-A0DF-49301D83F3AA}" dt="2018-07-06T11:25:17.306" v="79" actId="20577"/>
          <ac:spMkLst>
            <pc:docMk/>
            <pc:sldMk cId="2085625715" sldId="2270"/>
            <ac:spMk id="2" creationId="{81C0D02A-0E8D-477E-95D6-5DEA4D230307}"/>
          </ac:spMkLst>
        </pc:spChg>
        <pc:spChg chg="mod">
          <ac:chgData name="serge Luca" userId="4eca313d-cc77-48bd-9230-05bd61c5e423" providerId="ADAL" clId="{1993B43F-557A-45F8-A0DF-49301D83F3AA}" dt="2018-07-06T11:46:25.306" v="1261" actId="20577"/>
          <ac:spMkLst>
            <pc:docMk/>
            <pc:sldMk cId="2085625715" sldId="2270"/>
            <ac:spMk id="3" creationId="{2021439E-1834-4C1B-A270-4F74E8B8D745}"/>
          </ac:spMkLst>
        </pc:spChg>
        <pc:picChg chg="add mod">
          <ac:chgData name="serge Luca" userId="4eca313d-cc77-48bd-9230-05bd61c5e423" providerId="ADAL" clId="{1993B43F-557A-45F8-A0DF-49301D83F3AA}" dt="2018-07-06T11:46:08.230" v="1225" actId="14100"/>
          <ac:picMkLst>
            <pc:docMk/>
            <pc:sldMk cId="2085625715" sldId="2270"/>
            <ac:picMk id="4" creationId="{20161954-7C1B-4F9D-B096-12E290781878}"/>
          </ac:picMkLst>
        </pc:picChg>
      </pc:sldChg>
      <pc:sldChg chg="addSp modSp add modNotesTx">
        <pc:chgData name="serge Luca" userId="4eca313d-cc77-48bd-9230-05bd61c5e423" providerId="ADAL" clId="{1993B43F-557A-45F8-A0DF-49301D83F3AA}" dt="2018-07-06T11:29:53.552" v="386" actId="1076"/>
        <pc:sldMkLst>
          <pc:docMk/>
          <pc:sldMk cId="3938058001" sldId="2271"/>
        </pc:sldMkLst>
        <pc:spChg chg="mod">
          <ac:chgData name="serge Luca" userId="4eca313d-cc77-48bd-9230-05bd61c5e423" providerId="ADAL" clId="{1993B43F-557A-45F8-A0DF-49301D83F3AA}" dt="2018-07-06T11:25:31.840" v="91" actId="20577"/>
          <ac:spMkLst>
            <pc:docMk/>
            <pc:sldMk cId="3938058001" sldId="2271"/>
            <ac:spMk id="2" creationId="{2DDF0773-625F-4448-8D80-AE8BD898758C}"/>
          </ac:spMkLst>
        </pc:spChg>
        <pc:spChg chg="mod">
          <ac:chgData name="serge Luca" userId="4eca313d-cc77-48bd-9230-05bd61c5e423" providerId="ADAL" clId="{1993B43F-557A-45F8-A0DF-49301D83F3AA}" dt="2018-07-06T11:29:48.306" v="385" actId="20577"/>
          <ac:spMkLst>
            <pc:docMk/>
            <pc:sldMk cId="3938058001" sldId="2271"/>
            <ac:spMk id="3" creationId="{B2FA4707-2A1C-48ED-AF6D-A6B4EDAE0E1B}"/>
          </ac:spMkLst>
        </pc:spChg>
        <pc:picChg chg="add mod">
          <ac:chgData name="serge Luca" userId="4eca313d-cc77-48bd-9230-05bd61c5e423" providerId="ADAL" clId="{1993B43F-557A-45F8-A0DF-49301D83F3AA}" dt="2018-07-06T11:29:53.552" v="386" actId="1076"/>
          <ac:picMkLst>
            <pc:docMk/>
            <pc:sldMk cId="3938058001" sldId="2271"/>
            <ac:picMk id="4" creationId="{2BCC4E0A-0D42-414C-B776-6AC60E939920}"/>
          </ac:picMkLst>
        </pc:picChg>
      </pc:sldChg>
      <pc:sldChg chg="modSp modNotesTx">
        <pc:chgData name="serge Luca" userId="4eca313d-cc77-48bd-9230-05bd61c5e423" providerId="ADAL" clId="{1993B43F-557A-45F8-A0DF-49301D83F3AA}" dt="2018-07-06T14:07:34.514" v="2788" actId="122"/>
        <pc:sldMkLst>
          <pc:docMk/>
          <pc:sldMk cId="2321468577" sldId="2272"/>
        </pc:sldMkLst>
        <pc:spChg chg="mod">
          <ac:chgData name="serge Luca" userId="4eca313d-cc77-48bd-9230-05bd61c5e423" providerId="ADAL" clId="{1993B43F-557A-45F8-A0DF-49301D83F3AA}" dt="2018-07-06T14:07:34.514" v="2788" actId="122"/>
          <ac:spMkLst>
            <pc:docMk/>
            <pc:sldMk cId="2321468577" sldId="2272"/>
            <ac:spMk id="2" creationId="{A8E327FF-293E-4F37-B410-BDB19F4EF0FD}"/>
          </ac:spMkLst>
        </pc:spChg>
      </pc:sldChg>
      <pc:sldChg chg="modSp modNotesTx">
        <pc:chgData name="serge Luca" userId="4eca313d-cc77-48bd-9230-05bd61c5e423" providerId="ADAL" clId="{1993B43F-557A-45F8-A0DF-49301D83F3AA}" dt="2018-07-06T14:07:43.636" v="2789" actId="122"/>
        <pc:sldMkLst>
          <pc:docMk/>
          <pc:sldMk cId="307494186" sldId="2273"/>
        </pc:sldMkLst>
        <pc:spChg chg="mod">
          <ac:chgData name="serge Luca" userId="4eca313d-cc77-48bd-9230-05bd61c5e423" providerId="ADAL" clId="{1993B43F-557A-45F8-A0DF-49301D83F3AA}" dt="2018-07-06T14:07:43.636" v="2789" actId="122"/>
          <ac:spMkLst>
            <pc:docMk/>
            <pc:sldMk cId="307494186" sldId="2273"/>
            <ac:spMk id="2" creationId="{A8E327FF-293E-4F37-B410-BDB19F4EF0FD}"/>
          </ac:spMkLst>
        </pc:spChg>
      </pc:sldChg>
      <pc:sldChg chg="addSp delSp modSp modNotesTx">
        <pc:chgData name="serge Luca" userId="4eca313d-cc77-48bd-9230-05bd61c5e423" providerId="ADAL" clId="{1993B43F-557A-45F8-A0DF-49301D83F3AA}" dt="2018-07-06T12:19:34.460" v="1533" actId="20577"/>
        <pc:sldMkLst>
          <pc:docMk/>
          <pc:sldMk cId="1866477128" sldId="2274"/>
        </pc:sldMkLst>
        <pc:spChg chg="mod">
          <ac:chgData name="serge Luca" userId="4eca313d-cc77-48bd-9230-05bd61c5e423" providerId="ADAL" clId="{1993B43F-557A-45F8-A0DF-49301D83F3AA}" dt="2018-07-06T12:18:18.413" v="1416" actId="20577"/>
          <ac:spMkLst>
            <pc:docMk/>
            <pc:sldMk cId="1866477128" sldId="2274"/>
            <ac:spMk id="2" creationId="{ED032EFD-1CD7-47B8-A824-5B61D1BD4EBC}"/>
          </ac:spMkLst>
        </pc:spChg>
        <pc:spChg chg="mod">
          <ac:chgData name="serge Luca" userId="4eca313d-cc77-48bd-9230-05bd61c5e423" providerId="ADAL" clId="{1993B43F-557A-45F8-A0DF-49301D83F3AA}" dt="2018-07-06T11:58:44.780" v="1391" actId="5793"/>
          <ac:spMkLst>
            <pc:docMk/>
            <pc:sldMk cId="1866477128" sldId="2274"/>
            <ac:spMk id="3" creationId="{33F49DDD-D387-4BDE-959C-C4C1248897C4}"/>
          </ac:spMkLst>
        </pc:spChg>
        <pc:picChg chg="del">
          <ac:chgData name="serge Luca" userId="4eca313d-cc77-48bd-9230-05bd61c5e423" providerId="ADAL" clId="{1993B43F-557A-45F8-A0DF-49301D83F3AA}" dt="2018-07-06T11:58:03.003" v="1379" actId="478"/>
          <ac:picMkLst>
            <pc:docMk/>
            <pc:sldMk cId="1866477128" sldId="2274"/>
            <ac:picMk id="4" creationId="{FA6D6D84-11F0-4811-A1AA-92BFB97B58E1}"/>
          </ac:picMkLst>
        </pc:picChg>
        <pc:picChg chg="add mod">
          <ac:chgData name="serge Luca" userId="4eca313d-cc77-48bd-9230-05bd61c5e423" providerId="ADAL" clId="{1993B43F-557A-45F8-A0DF-49301D83F3AA}" dt="2018-07-06T11:58:07.411" v="1381" actId="1076"/>
          <ac:picMkLst>
            <pc:docMk/>
            <pc:sldMk cId="1866477128" sldId="2274"/>
            <ac:picMk id="5" creationId="{610ECBF7-D962-48DA-B61E-CA95563B685B}"/>
          </ac:picMkLst>
        </pc:picChg>
      </pc:sldChg>
      <pc:sldChg chg="addSp delSp modSp add modNotesTx">
        <pc:chgData name="serge Luca" userId="4eca313d-cc77-48bd-9230-05bd61c5e423" providerId="ADAL" clId="{1993B43F-557A-45F8-A0DF-49301D83F3AA}" dt="2018-07-06T12:26:06.138" v="1747" actId="20577"/>
        <pc:sldMkLst>
          <pc:docMk/>
          <pc:sldMk cId="1458297070" sldId="2275"/>
        </pc:sldMkLst>
        <pc:spChg chg="mod">
          <ac:chgData name="serge Luca" userId="4eca313d-cc77-48bd-9230-05bd61c5e423" providerId="ADAL" clId="{1993B43F-557A-45F8-A0DF-49301D83F3AA}" dt="2018-07-06T12:26:06.138" v="1747" actId="20577"/>
          <ac:spMkLst>
            <pc:docMk/>
            <pc:sldMk cId="1458297070" sldId="2275"/>
            <ac:spMk id="2" creationId="{2A7B3544-B437-41C4-834B-DBA6A1E767DA}"/>
          </ac:spMkLst>
        </pc:spChg>
        <pc:spChg chg="add mod">
          <ac:chgData name="serge Luca" userId="4eca313d-cc77-48bd-9230-05bd61c5e423" providerId="ADAL" clId="{1993B43F-557A-45F8-A0DF-49301D83F3AA}" dt="2018-07-06T12:18:40.173" v="1425" actId="20577"/>
          <ac:spMkLst>
            <pc:docMk/>
            <pc:sldMk cId="1458297070" sldId="2275"/>
            <ac:spMk id="6" creationId="{DFDCA3E7-9D00-4959-BB41-D1B06CC71A34}"/>
          </ac:spMkLst>
        </pc:spChg>
        <pc:picChg chg="add del mod">
          <ac:chgData name="serge Luca" userId="4eca313d-cc77-48bd-9230-05bd61c5e423" providerId="ADAL" clId="{1993B43F-557A-45F8-A0DF-49301D83F3AA}" dt="2018-07-06T12:02:28.516" v="1397" actId="478"/>
          <ac:picMkLst>
            <pc:docMk/>
            <pc:sldMk cId="1458297070" sldId="2275"/>
            <ac:picMk id="3" creationId="{7BED50E3-6D62-4403-BF2A-2DAE67D11AEA}"/>
          </ac:picMkLst>
        </pc:picChg>
        <pc:picChg chg="add del mod">
          <ac:chgData name="serge Luca" userId="4eca313d-cc77-48bd-9230-05bd61c5e423" providerId="ADAL" clId="{1993B43F-557A-45F8-A0DF-49301D83F3AA}" dt="2018-07-06T12:18:00.563" v="1401" actId="478"/>
          <ac:picMkLst>
            <pc:docMk/>
            <pc:sldMk cId="1458297070" sldId="2275"/>
            <ac:picMk id="4" creationId="{E09C5745-8CB0-4335-B851-4A60D24E5686}"/>
          </ac:picMkLst>
        </pc:picChg>
        <pc:picChg chg="add mod">
          <ac:chgData name="serge Luca" userId="4eca313d-cc77-48bd-9230-05bd61c5e423" providerId="ADAL" clId="{1993B43F-557A-45F8-A0DF-49301D83F3AA}" dt="2018-07-06T12:18:27.400" v="1418" actId="1076"/>
          <ac:picMkLst>
            <pc:docMk/>
            <pc:sldMk cId="1458297070" sldId="2275"/>
            <ac:picMk id="5" creationId="{67A65E68-F7A3-4B12-9387-E5ACFA3FE7BB}"/>
          </ac:picMkLst>
        </pc:picChg>
      </pc:sldChg>
      <pc:sldChg chg="addSp delSp modSp modNotesTx">
        <pc:chgData name="serge Luca" userId="4eca313d-cc77-48bd-9230-05bd61c5e423" providerId="ADAL" clId="{1993B43F-557A-45F8-A0DF-49301D83F3AA}" dt="2018-07-06T12:26:03.012" v="1746" actId="20577"/>
        <pc:sldMkLst>
          <pc:docMk/>
          <pc:sldMk cId="3782142279" sldId="2276"/>
        </pc:sldMkLst>
        <pc:spChg chg="mod">
          <ac:chgData name="serge Luca" userId="4eca313d-cc77-48bd-9230-05bd61c5e423" providerId="ADAL" clId="{1993B43F-557A-45F8-A0DF-49301D83F3AA}" dt="2018-07-06T12:26:03.012" v="1746" actId="20577"/>
          <ac:spMkLst>
            <pc:docMk/>
            <pc:sldMk cId="3782142279" sldId="2276"/>
            <ac:spMk id="2" creationId="{2A7B3544-B437-41C4-834B-DBA6A1E767DA}"/>
          </ac:spMkLst>
        </pc:spChg>
        <pc:spChg chg="mod">
          <ac:chgData name="serge Luca" userId="4eca313d-cc77-48bd-9230-05bd61c5e423" providerId="ADAL" clId="{1993B43F-557A-45F8-A0DF-49301D83F3AA}" dt="2018-07-06T12:25:58.412" v="1745" actId="20577"/>
          <ac:spMkLst>
            <pc:docMk/>
            <pc:sldMk cId="3782142279" sldId="2276"/>
            <ac:spMk id="6" creationId="{DFDCA3E7-9D00-4959-BB41-D1B06CC71A34}"/>
          </ac:spMkLst>
        </pc:spChg>
        <pc:picChg chg="add mod">
          <ac:chgData name="serge Luca" userId="4eca313d-cc77-48bd-9230-05bd61c5e423" providerId="ADAL" clId="{1993B43F-557A-45F8-A0DF-49301D83F3AA}" dt="2018-07-06T12:21:47.325" v="1550" actId="14100"/>
          <ac:picMkLst>
            <pc:docMk/>
            <pc:sldMk cId="3782142279" sldId="2276"/>
            <ac:picMk id="3" creationId="{A635140A-9797-488A-93B1-87985AB8F92E}"/>
          </ac:picMkLst>
        </pc:picChg>
        <pc:picChg chg="del">
          <ac:chgData name="serge Luca" userId="4eca313d-cc77-48bd-9230-05bd61c5e423" providerId="ADAL" clId="{1993B43F-557A-45F8-A0DF-49301D83F3AA}" dt="2018-07-06T12:21:40.804" v="1547" actId="478"/>
          <ac:picMkLst>
            <pc:docMk/>
            <pc:sldMk cId="3782142279" sldId="2276"/>
            <ac:picMk id="5" creationId="{67A65E68-F7A3-4B12-9387-E5ACFA3FE7BB}"/>
          </ac:picMkLst>
        </pc:picChg>
      </pc:sldChg>
      <pc:sldChg chg="addSp delSp modSp modNotesTx">
        <pc:chgData name="serge Luca" userId="4eca313d-cc77-48bd-9230-05bd61c5e423" providerId="ADAL" clId="{1993B43F-557A-45F8-A0DF-49301D83F3AA}" dt="2018-07-06T12:37:08.055" v="1774" actId="6549"/>
        <pc:sldMkLst>
          <pc:docMk/>
          <pc:sldMk cId="3773903436" sldId="2278"/>
        </pc:sldMkLst>
        <pc:spChg chg="mod">
          <ac:chgData name="serge Luca" userId="4eca313d-cc77-48bd-9230-05bd61c5e423" providerId="ADAL" clId="{1993B43F-557A-45F8-A0DF-49301D83F3AA}" dt="2018-07-06T12:36:27.077" v="1758" actId="20577"/>
          <ac:spMkLst>
            <pc:docMk/>
            <pc:sldMk cId="3773903436" sldId="2278"/>
            <ac:spMk id="6" creationId="{DFDCA3E7-9D00-4959-BB41-D1B06CC71A34}"/>
          </ac:spMkLst>
        </pc:spChg>
        <pc:picChg chg="del">
          <ac:chgData name="serge Luca" userId="4eca313d-cc77-48bd-9230-05bd61c5e423" providerId="ADAL" clId="{1993B43F-557A-45F8-A0DF-49301D83F3AA}" dt="2018-07-06T12:35:58.630" v="1749" actId="478"/>
          <ac:picMkLst>
            <pc:docMk/>
            <pc:sldMk cId="3773903436" sldId="2278"/>
            <ac:picMk id="3" creationId="{A635140A-9797-488A-93B1-87985AB8F92E}"/>
          </ac:picMkLst>
        </pc:picChg>
        <pc:picChg chg="add">
          <ac:chgData name="serge Luca" userId="4eca313d-cc77-48bd-9230-05bd61c5e423" providerId="ADAL" clId="{1993B43F-557A-45F8-A0DF-49301D83F3AA}" dt="2018-07-06T12:36:15.890" v="1750" actId="6549"/>
          <ac:picMkLst>
            <pc:docMk/>
            <pc:sldMk cId="3773903436" sldId="2278"/>
            <ac:picMk id="4" creationId="{07C8E446-B08A-4053-AE7C-0D73F592F888}"/>
          </ac:picMkLst>
        </pc:picChg>
      </pc:sldChg>
      <pc:sldChg chg="addSp delSp modSp modNotesTx">
        <pc:chgData name="serge Luca" userId="4eca313d-cc77-48bd-9230-05bd61c5e423" providerId="ADAL" clId="{1993B43F-557A-45F8-A0DF-49301D83F3AA}" dt="2018-07-06T13:02:46.127" v="2043" actId="20577"/>
        <pc:sldMkLst>
          <pc:docMk/>
          <pc:sldMk cId="1567637819" sldId="2280"/>
        </pc:sldMkLst>
        <pc:spChg chg="mod">
          <ac:chgData name="serge Luca" userId="4eca313d-cc77-48bd-9230-05bd61c5e423" providerId="ADAL" clId="{1993B43F-557A-45F8-A0DF-49301D83F3AA}" dt="2018-07-06T12:36:57.094" v="1768" actId="20577"/>
          <ac:spMkLst>
            <pc:docMk/>
            <pc:sldMk cId="1567637819" sldId="2280"/>
            <ac:spMk id="2" creationId="{2A7B3544-B437-41C4-834B-DBA6A1E767DA}"/>
          </ac:spMkLst>
        </pc:spChg>
        <pc:spChg chg="mod">
          <ac:chgData name="serge Luca" userId="4eca313d-cc77-48bd-9230-05bd61c5e423" providerId="ADAL" clId="{1993B43F-557A-45F8-A0DF-49301D83F3AA}" dt="2018-07-06T13:02:46.127" v="2043" actId="20577"/>
          <ac:spMkLst>
            <pc:docMk/>
            <pc:sldMk cId="1567637819" sldId="2280"/>
            <ac:spMk id="6" creationId="{DFDCA3E7-9D00-4959-BB41-D1B06CC71A34}"/>
          </ac:spMkLst>
        </pc:spChg>
        <pc:picChg chg="add mod">
          <ac:chgData name="serge Luca" userId="4eca313d-cc77-48bd-9230-05bd61c5e423" providerId="ADAL" clId="{1993B43F-557A-45F8-A0DF-49301D83F3AA}" dt="2018-07-06T12:40:39.528" v="1882" actId="14100"/>
          <ac:picMkLst>
            <pc:docMk/>
            <pc:sldMk cId="1567637819" sldId="2280"/>
            <ac:picMk id="3" creationId="{4D87A4A3-4F8B-47B6-BC6E-9F6A65C6B00F}"/>
          </ac:picMkLst>
        </pc:picChg>
        <pc:picChg chg="del">
          <ac:chgData name="serge Luca" userId="4eca313d-cc77-48bd-9230-05bd61c5e423" providerId="ADAL" clId="{1993B43F-557A-45F8-A0DF-49301D83F3AA}" dt="2018-07-06T12:37:13.076" v="1775" actId="478"/>
          <ac:picMkLst>
            <pc:docMk/>
            <pc:sldMk cId="1567637819" sldId="2280"/>
            <ac:picMk id="4" creationId="{07C8E446-B08A-4053-AE7C-0D73F592F888}"/>
          </ac:picMkLst>
        </pc:picChg>
        <pc:picChg chg="add mod">
          <ac:chgData name="serge Luca" userId="4eca313d-cc77-48bd-9230-05bd61c5e423" providerId="ADAL" clId="{1993B43F-557A-45F8-A0DF-49301D83F3AA}" dt="2018-07-06T12:41:41.408" v="1885" actId="1076"/>
          <ac:picMkLst>
            <pc:docMk/>
            <pc:sldMk cId="1567637819" sldId="2280"/>
            <ac:picMk id="5" creationId="{2249AC45-F942-491E-A58B-8D83E2507A22}"/>
          </ac:picMkLst>
        </pc:picChg>
      </pc:sldChg>
      <pc:sldChg chg="addSp delSp modSp delAnim modAnim modNotesTx">
        <pc:chgData name="serge Luca" userId="4eca313d-cc77-48bd-9230-05bd61c5e423" providerId="ADAL" clId="{1993B43F-557A-45F8-A0DF-49301D83F3AA}" dt="2018-07-12T12:34:26.611" v="5118" actId="20577"/>
        <pc:sldMkLst>
          <pc:docMk/>
          <pc:sldMk cId="3330862740" sldId="2281"/>
        </pc:sldMkLst>
        <pc:spChg chg="mod">
          <ac:chgData name="serge Luca" userId="4eca313d-cc77-48bd-9230-05bd61c5e423" providerId="ADAL" clId="{1993B43F-557A-45F8-A0DF-49301D83F3AA}" dt="2018-07-12T12:34:26.611" v="5118" actId="20577"/>
          <ac:spMkLst>
            <pc:docMk/>
            <pc:sldMk cId="3330862740" sldId="2281"/>
            <ac:spMk id="6" creationId="{DFDCA3E7-9D00-4959-BB41-D1B06CC71A34}"/>
          </ac:spMkLst>
        </pc:spChg>
        <pc:picChg chg="del">
          <ac:chgData name="serge Luca" userId="4eca313d-cc77-48bd-9230-05bd61c5e423" providerId="ADAL" clId="{1993B43F-557A-45F8-A0DF-49301D83F3AA}" dt="2018-07-06T12:48:12.230" v="1889" actId="478"/>
          <ac:picMkLst>
            <pc:docMk/>
            <pc:sldMk cId="3330862740" sldId="2281"/>
            <ac:picMk id="3" creationId="{4D87A4A3-4F8B-47B6-BC6E-9F6A65C6B00F}"/>
          </ac:picMkLst>
        </pc:picChg>
        <pc:picChg chg="add del mod ord">
          <ac:chgData name="serge Luca" userId="4eca313d-cc77-48bd-9230-05bd61c5e423" providerId="ADAL" clId="{1993B43F-557A-45F8-A0DF-49301D83F3AA}" dt="2018-07-06T12:58:27.064" v="2016" actId="478"/>
          <ac:picMkLst>
            <pc:docMk/>
            <pc:sldMk cId="3330862740" sldId="2281"/>
            <ac:picMk id="4" creationId="{00C3FDFA-8EAE-46A0-9BDF-1FC0A3468FA2}"/>
          </ac:picMkLst>
        </pc:picChg>
        <pc:picChg chg="del">
          <ac:chgData name="serge Luca" userId="4eca313d-cc77-48bd-9230-05bd61c5e423" providerId="ADAL" clId="{1993B43F-557A-45F8-A0DF-49301D83F3AA}" dt="2018-07-06T12:48:08.341" v="1888" actId="478"/>
          <ac:picMkLst>
            <pc:docMk/>
            <pc:sldMk cId="3330862740" sldId="2281"/>
            <ac:picMk id="5" creationId="{2249AC45-F942-491E-A58B-8D83E2507A22}"/>
          </ac:picMkLst>
        </pc:picChg>
        <pc:picChg chg="add mod">
          <ac:chgData name="serge Luca" userId="4eca313d-cc77-48bd-9230-05bd61c5e423" providerId="ADAL" clId="{1993B43F-557A-45F8-A0DF-49301D83F3AA}" dt="2018-07-06T12:55:39.499" v="2012" actId="1076"/>
          <ac:picMkLst>
            <pc:docMk/>
            <pc:sldMk cId="3330862740" sldId="2281"/>
            <ac:picMk id="7" creationId="{724628B0-4BC5-45C2-9DCC-AD107DB43A6A}"/>
          </ac:picMkLst>
        </pc:picChg>
        <pc:picChg chg="add mod">
          <ac:chgData name="serge Luca" userId="4eca313d-cc77-48bd-9230-05bd61c5e423" providerId="ADAL" clId="{1993B43F-557A-45F8-A0DF-49301D83F3AA}" dt="2018-07-06T13:01:46.991" v="2036" actId="1076"/>
          <ac:picMkLst>
            <pc:docMk/>
            <pc:sldMk cId="3330862740" sldId="2281"/>
            <ac:picMk id="8" creationId="{1A607289-0C72-4DF3-AC72-FA3C91DA47D6}"/>
          </ac:picMkLst>
        </pc:picChg>
      </pc:sldChg>
      <pc:sldChg chg="addSp delSp modSp delAnim modNotesTx">
        <pc:chgData name="serge Luca" userId="4eca313d-cc77-48bd-9230-05bd61c5e423" providerId="ADAL" clId="{1993B43F-557A-45F8-A0DF-49301D83F3AA}" dt="2018-07-12T12:33:40.637" v="5116" actId="20577"/>
        <pc:sldMkLst>
          <pc:docMk/>
          <pc:sldMk cId="2137842728" sldId="2283"/>
        </pc:sldMkLst>
        <pc:spChg chg="mod">
          <ac:chgData name="serge Luca" userId="4eca313d-cc77-48bd-9230-05bd61c5e423" providerId="ADAL" clId="{1993B43F-557A-45F8-A0DF-49301D83F3AA}" dt="2018-07-12T12:33:40.637" v="5116" actId="20577"/>
          <ac:spMkLst>
            <pc:docMk/>
            <pc:sldMk cId="2137842728" sldId="2283"/>
            <ac:spMk id="6" creationId="{DFDCA3E7-9D00-4959-BB41-D1B06CC71A34}"/>
          </ac:spMkLst>
        </pc:spChg>
        <pc:picChg chg="add mod">
          <ac:chgData name="serge Luca" userId="4eca313d-cc77-48bd-9230-05bd61c5e423" providerId="ADAL" clId="{1993B43F-557A-45F8-A0DF-49301D83F3AA}" dt="2018-07-12T12:33:33.857" v="5112" actId="1076"/>
          <ac:picMkLst>
            <pc:docMk/>
            <pc:sldMk cId="2137842728" sldId="2283"/>
            <ac:picMk id="3" creationId="{8A8E19B7-E515-4F05-9DFC-10FC25AE3EE5}"/>
          </ac:picMkLst>
        </pc:picChg>
        <pc:picChg chg="del">
          <ac:chgData name="serge Luca" userId="4eca313d-cc77-48bd-9230-05bd61c5e423" providerId="ADAL" clId="{1993B43F-557A-45F8-A0DF-49301D83F3AA}" dt="2018-07-06T13:08:19.657" v="2052" actId="478"/>
          <ac:picMkLst>
            <pc:docMk/>
            <pc:sldMk cId="2137842728" sldId="2283"/>
            <ac:picMk id="7" creationId="{724628B0-4BC5-45C2-9DCC-AD107DB43A6A}"/>
          </ac:picMkLst>
        </pc:picChg>
        <pc:picChg chg="del">
          <ac:chgData name="serge Luca" userId="4eca313d-cc77-48bd-9230-05bd61c5e423" providerId="ADAL" clId="{1993B43F-557A-45F8-A0DF-49301D83F3AA}" dt="2018-07-06T13:08:17.699" v="2051" actId="478"/>
          <ac:picMkLst>
            <pc:docMk/>
            <pc:sldMk cId="2137842728" sldId="2283"/>
            <ac:picMk id="8" creationId="{1A607289-0C72-4DF3-AC72-FA3C91DA47D6}"/>
          </ac:picMkLst>
        </pc:picChg>
      </pc:sldChg>
      <pc:sldChg chg="modSp">
        <pc:chgData name="serge Luca" userId="4eca313d-cc77-48bd-9230-05bd61c5e423" providerId="ADAL" clId="{1993B43F-557A-45F8-A0DF-49301D83F3AA}" dt="2018-07-06T13:09:22.821" v="2062" actId="20577"/>
        <pc:sldMkLst>
          <pc:docMk/>
          <pc:sldMk cId="1739315623" sldId="2284"/>
        </pc:sldMkLst>
        <pc:spChg chg="mod">
          <ac:chgData name="serge Luca" userId="4eca313d-cc77-48bd-9230-05bd61c5e423" providerId="ADAL" clId="{1993B43F-557A-45F8-A0DF-49301D83F3AA}" dt="2018-07-06T13:09:22.821" v="2062" actId="20577"/>
          <ac:spMkLst>
            <pc:docMk/>
            <pc:sldMk cId="1739315623" sldId="2284"/>
            <ac:spMk id="2" creationId="{517444B9-B5E6-5A4F-A2F1-8E7ED06D0A6C}"/>
          </ac:spMkLst>
        </pc:spChg>
      </pc:sldChg>
      <pc:sldChg chg="addSp delSp modSp setBg">
        <pc:chgData name="serge Luca" userId="4eca313d-cc77-48bd-9230-05bd61c5e423" providerId="ADAL" clId="{1993B43F-557A-45F8-A0DF-49301D83F3AA}" dt="2018-07-06T13:15:06.801" v="2118" actId="1076"/>
        <pc:sldMkLst>
          <pc:docMk/>
          <pc:sldMk cId="3340508903" sldId="2285"/>
        </pc:sldMkLst>
        <pc:spChg chg="mod">
          <ac:chgData name="serge Luca" userId="4eca313d-cc77-48bd-9230-05bd61c5e423" providerId="ADAL" clId="{1993B43F-557A-45F8-A0DF-49301D83F3AA}" dt="2018-07-06T13:14:27.467" v="2099" actId="1076"/>
          <ac:spMkLst>
            <pc:docMk/>
            <pc:sldMk cId="3340508903" sldId="2285"/>
            <ac:spMk id="3" creationId="{6F2DBFCA-EFE0-4DA5-9B3E-1D231D3B54B8}"/>
          </ac:spMkLst>
        </pc:spChg>
        <pc:spChg chg="add mod">
          <ac:chgData name="serge Luca" userId="4eca313d-cc77-48bd-9230-05bd61c5e423" providerId="ADAL" clId="{1993B43F-557A-45F8-A0DF-49301D83F3AA}" dt="2018-07-06T13:15:06.801" v="2118" actId="1076"/>
          <ac:spMkLst>
            <pc:docMk/>
            <pc:sldMk cId="3340508903" sldId="2285"/>
            <ac:spMk id="5" creationId="{E632627B-D3C4-4F5F-B562-C0A9EC9D8A8B}"/>
          </ac:spMkLst>
        </pc:spChg>
        <pc:spChg chg="del mod">
          <ac:chgData name="serge Luca" userId="4eca313d-cc77-48bd-9230-05bd61c5e423" providerId="ADAL" clId="{1993B43F-557A-45F8-A0DF-49301D83F3AA}" dt="2018-07-06T13:11:35.648" v="2082" actId="478"/>
          <ac:spMkLst>
            <pc:docMk/>
            <pc:sldMk cId="3340508903" sldId="2285"/>
            <ac:spMk id="6" creationId="{00000000-0000-0000-0000-000000000000}"/>
          </ac:spMkLst>
        </pc:spChg>
        <pc:picChg chg="mod">
          <ac:chgData name="serge Luca" userId="4eca313d-cc77-48bd-9230-05bd61c5e423" providerId="ADAL" clId="{1993B43F-557A-45F8-A0DF-49301D83F3AA}" dt="2018-07-06T13:12:24.035" v="2089" actId="1076"/>
          <ac:picMkLst>
            <pc:docMk/>
            <pc:sldMk cId="3340508903" sldId="2285"/>
            <ac:picMk id="2" creationId="{00000000-0000-0000-0000-000000000000}"/>
          </ac:picMkLst>
        </pc:picChg>
      </pc:sldChg>
      <pc:sldChg chg="addSp modSp modNotesTx">
        <pc:chgData name="serge Luca" userId="4eca313d-cc77-48bd-9230-05bd61c5e423" providerId="ADAL" clId="{1993B43F-557A-45F8-A0DF-49301D83F3AA}" dt="2018-07-08T15:00:31.519" v="5071" actId="20577"/>
        <pc:sldMkLst>
          <pc:docMk/>
          <pc:sldMk cId="3258175884" sldId="2286"/>
        </pc:sldMkLst>
        <pc:spChg chg="mod">
          <ac:chgData name="serge Luca" userId="4eca313d-cc77-48bd-9230-05bd61c5e423" providerId="ADAL" clId="{1993B43F-557A-45F8-A0DF-49301D83F3AA}" dt="2018-07-06T13:13:54.704" v="2096" actId="20577"/>
          <ac:spMkLst>
            <pc:docMk/>
            <pc:sldMk cId="3258175884" sldId="2286"/>
            <ac:spMk id="3" creationId="{6F2DBFCA-EFE0-4DA5-9B3E-1D231D3B54B8}"/>
          </ac:spMkLst>
        </pc:spChg>
        <pc:spChg chg="add mod">
          <ac:chgData name="serge Luca" userId="4eca313d-cc77-48bd-9230-05bd61c5e423" providerId="ADAL" clId="{1993B43F-557A-45F8-A0DF-49301D83F3AA}" dt="2018-07-06T13:15:38.689" v="2123" actId="20577"/>
          <ac:spMkLst>
            <pc:docMk/>
            <pc:sldMk cId="3258175884" sldId="2286"/>
            <ac:spMk id="4" creationId="{B8E65A4A-A7BA-4358-AEFC-37013C66375F}"/>
          </ac:spMkLst>
        </pc:spChg>
      </pc:sldChg>
      <pc:sldChg chg="modSp">
        <pc:chgData name="serge Luca" userId="4eca313d-cc77-48bd-9230-05bd61c5e423" providerId="ADAL" clId="{1993B43F-557A-45F8-A0DF-49301D83F3AA}" dt="2018-07-06T13:41:21.732" v="2232" actId="20577"/>
        <pc:sldMkLst>
          <pc:docMk/>
          <pc:sldMk cId="3663300651" sldId="2288"/>
        </pc:sldMkLst>
        <pc:spChg chg="mod">
          <ac:chgData name="serge Luca" userId="4eca313d-cc77-48bd-9230-05bd61c5e423" providerId="ADAL" clId="{1993B43F-557A-45F8-A0DF-49301D83F3AA}" dt="2018-07-06T13:41:21.732" v="2232" actId="20577"/>
          <ac:spMkLst>
            <pc:docMk/>
            <pc:sldMk cId="3663300651" sldId="2288"/>
            <ac:spMk id="2" creationId="{517444B9-B5E6-5A4F-A2F1-8E7ED06D0A6C}"/>
          </ac:spMkLst>
        </pc:spChg>
      </pc:sldChg>
      <pc:sldChg chg="addSp delSp modSp add modAnim modNotesTx">
        <pc:chgData name="serge Luca" userId="4eca313d-cc77-48bd-9230-05bd61c5e423" providerId="ADAL" clId="{1993B43F-557A-45F8-A0DF-49301D83F3AA}" dt="2018-07-06T14:24:37.334" v="3042" actId="1076"/>
        <pc:sldMkLst>
          <pc:docMk/>
          <pc:sldMk cId="1147369901" sldId="2289"/>
        </pc:sldMkLst>
        <pc:spChg chg="mod">
          <ac:chgData name="serge Luca" userId="4eca313d-cc77-48bd-9230-05bd61c5e423" providerId="ADAL" clId="{1993B43F-557A-45F8-A0DF-49301D83F3AA}" dt="2018-07-06T13:42:16.956" v="2239" actId="20577"/>
          <ac:spMkLst>
            <pc:docMk/>
            <pc:sldMk cId="1147369901" sldId="2289"/>
            <ac:spMk id="2" creationId="{A8EF0CCA-277A-47D6-BA93-4AA79236D41B}"/>
          </ac:spMkLst>
        </pc:spChg>
        <pc:spChg chg="mod">
          <ac:chgData name="serge Luca" userId="4eca313d-cc77-48bd-9230-05bd61c5e423" providerId="ADAL" clId="{1993B43F-557A-45F8-A0DF-49301D83F3AA}" dt="2018-07-06T14:24:30.671" v="3041" actId="20577"/>
          <ac:spMkLst>
            <pc:docMk/>
            <pc:sldMk cId="1147369901" sldId="2289"/>
            <ac:spMk id="3" creationId="{FC816250-4F2B-449F-80A2-C6E02695941E}"/>
          </ac:spMkLst>
        </pc:spChg>
        <pc:picChg chg="add del mod">
          <ac:chgData name="serge Luca" userId="4eca313d-cc77-48bd-9230-05bd61c5e423" providerId="ADAL" clId="{1993B43F-557A-45F8-A0DF-49301D83F3AA}" dt="2018-07-06T13:46:26.187" v="2313" actId="478"/>
          <ac:picMkLst>
            <pc:docMk/>
            <pc:sldMk cId="1147369901" sldId="2289"/>
            <ac:picMk id="4" creationId="{9DEB5E2C-ABCD-4603-95DC-3E80A4E0CCC1}"/>
          </ac:picMkLst>
        </pc:picChg>
        <pc:picChg chg="add mod">
          <ac:chgData name="serge Luca" userId="4eca313d-cc77-48bd-9230-05bd61c5e423" providerId="ADAL" clId="{1993B43F-557A-45F8-A0DF-49301D83F3AA}" dt="2018-07-06T14:24:37.334" v="3042" actId="1076"/>
          <ac:picMkLst>
            <pc:docMk/>
            <pc:sldMk cId="1147369901" sldId="2289"/>
            <ac:picMk id="5" creationId="{87E31098-7C69-487A-AAF4-43A615C75174}"/>
          </ac:picMkLst>
        </pc:picChg>
        <pc:picChg chg="add mod">
          <ac:chgData name="serge Luca" userId="4eca313d-cc77-48bd-9230-05bd61c5e423" providerId="ADAL" clId="{1993B43F-557A-45F8-A0DF-49301D83F3AA}" dt="2018-07-06T13:48:21.618" v="2351" actId="1076"/>
          <ac:picMkLst>
            <pc:docMk/>
            <pc:sldMk cId="1147369901" sldId="2289"/>
            <ac:picMk id="6" creationId="{04013240-65B8-4BDC-87E9-5DD2AF718436}"/>
          </ac:picMkLst>
        </pc:picChg>
      </pc:sldChg>
      <pc:sldChg chg="addSp modSp add">
        <pc:chgData name="serge Luca" userId="4eca313d-cc77-48bd-9230-05bd61c5e423" providerId="ADAL" clId="{1993B43F-557A-45F8-A0DF-49301D83F3AA}" dt="2018-07-06T14:14:20.679" v="2812" actId="20577"/>
        <pc:sldMkLst>
          <pc:docMk/>
          <pc:sldMk cId="392615241" sldId="2290"/>
        </pc:sldMkLst>
        <pc:spChg chg="mod">
          <ac:chgData name="serge Luca" userId="4eca313d-cc77-48bd-9230-05bd61c5e423" providerId="ADAL" clId="{1993B43F-557A-45F8-A0DF-49301D83F3AA}" dt="2018-07-06T14:14:20.679" v="2812" actId="20577"/>
          <ac:spMkLst>
            <pc:docMk/>
            <pc:sldMk cId="392615241" sldId="2290"/>
            <ac:spMk id="2" creationId="{CA9D56A5-3405-4B57-A45C-3E8CFA76B059}"/>
          </ac:spMkLst>
        </pc:spChg>
        <pc:spChg chg="mod">
          <ac:chgData name="serge Luca" userId="4eca313d-cc77-48bd-9230-05bd61c5e423" providerId="ADAL" clId="{1993B43F-557A-45F8-A0DF-49301D83F3AA}" dt="2018-07-06T13:57:49.293" v="2741" actId="20577"/>
          <ac:spMkLst>
            <pc:docMk/>
            <pc:sldMk cId="392615241" sldId="2290"/>
            <ac:spMk id="3" creationId="{E8E8E7B6-BE95-45F4-8C13-C91C44074200}"/>
          </ac:spMkLst>
        </pc:spChg>
        <pc:picChg chg="add mod">
          <ac:chgData name="serge Luca" userId="4eca313d-cc77-48bd-9230-05bd61c5e423" providerId="ADAL" clId="{1993B43F-557A-45F8-A0DF-49301D83F3AA}" dt="2018-07-06T13:57:06.135" v="2652" actId="1076"/>
          <ac:picMkLst>
            <pc:docMk/>
            <pc:sldMk cId="392615241" sldId="2290"/>
            <ac:picMk id="4" creationId="{E5CEF9E5-D282-4D6E-8961-1E023A505130}"/>
          </ac:picMkLst>
        </pc:picChg>
      </pc:sldChg>
      <pc:sldChg chg="modSp">
        <pc:chgData name="serge Luca" userId="4eca313d-cc77-48bd-9230-05bd61c5e423" providerId="ADAL" clId="{1993B43F-557A-45F8-A0DF-49301D83F3AA}" dt="2018-07-06T13:59:58.082" v="2766" actId="1076"/>
        <pc:sldMkLst>
          <pc:docMk/>
          <pc:sldMk cId="3371076040" sldId="2291"/>
        </pc:sldMkLst>
        <pc:spChg chg="mod">
          <ac:chgData name="serge Luca" userId="4eca313d-cc77-48bd-9230-05bd61c5e423" providerId="ADAL" clId="{1993B43F-557A-45F8-A0DF-49301D83F3AA}" dt="2018-07-06T13:59:42.061" v="2751" actId="20577"/>
          <ac:spMkLst>
            <pc:docMk/>
            <pc:sldMk cId="3371076040" sldId="2291"/>
            <ac:spMk id="3" creationId="{6F2DBFCA-EFE0-4DA5-9B3E-1D231D3B54B8}"/>
          </ac:spMkLst>
        </pc:spChg>
        <pc:spChg chg="mod">
          <ac:chgData name="serge Luca" userId="4eca313d-cc77-48bd-9230-05bd61c5e423" providerId="ADAL" clId="{1993B43F-557A-45F8-A0DF-49301D83F3AA}" dt="2018-07-06T13:59:58.082" v="2766" actId="1076"/>
          <ac:spMkLst>
            <pc:docMk/>
            <pc:sldMk cId="3371076040" sldId="2291"/>
            <ac:spMk id="4" creationId="{B8E65A4A-A7BA-4358-AEFC-37013C66375F}"/>
          </ac:spMkLst>
        </pc:spChg>
      </pc:sldChg>
      <pc:sldChg chg="addSp delSp modSp add">
        <pc:chgData name="serge Luca" userId="4eca313d-cc77-48bd-9230-05bd61c5e423" providerId="ADAL" clId="{1993B43F-557A-45F8-A0DF-49301D83F3AA}" dt="2018-07-06T15:27:54.916" v="3777" actId="20577"/>
        <pc:sldMkLst>
          <pc:docMk/>
          <pc:sldMk cId="3096691760" sldId="2292"/>
        </pc:sldMkLst>
        <pc:spChg chg="mod">
          <ac:chgData name="serge Luca" userId="4eca313d-cc77-48bd-9230-05bd61c5e423" providerId="ADAL" clId="{1993B43F-557A-45F8-A0DF-49301D83F3AA}" dt="2018-07-06T15:27:54.916" v="3777" actId="20577"/>
          <ac:spMkLst>
            <pc:docMk/>
            <pc:sldMk cId="3096691760" sldId="2292"/>
            <ac:spMk id="2" creationId="{2923566C-80DB-4BA9-B2C7-20A49690FA8C}"/>
          </ac:spMkLst>
        </pc:spChg>
        <pc:spChg chg="mod">
          <ac:chgData name="serge Luca" userId="4eca313d-cc77-48bd-9230-05bd61c5e423" providerId="ADAL" clId="{1993B43F-557A-45F8-A0DF-49301D83F3AA}" dt="2018-07-06T14:22:16.248" v="2994" actId="1076"/>
          <ac:spMkLst>
            <pc:docMk/>
            <pc:sldMk cId="3096691760" sldId="2292"/>
            <ac:spMk id="3" creationId="{98213574-3AF4-4991-91D0-3002C39E494C}"/>
          </ac:spMkLst>
        </pc:spChg>
        <pc:picChg chg="add del mod">
          <ac:chgData name="serge Luca" userId="4eca313d-cc77-48bd-9230-05bd61c5e423" providerId="ADAL" clId="{1993B43F-557A-45F8-A0DF-49301D83F3AA}" dt="2018-07-06T14:18:17.669" v="2880" actId="478"/>
          <ac:picMkLst>
            <pc:docMk/>
            <pc:sldMk cId="3096691760" sldId="2292"/>
            <ac:picMk id="4" creationId="{7BB9055F-8022-423B-BE2B-ABEDA720F04D}"/>
          </ac:picMkLst>
        </pc:picChg>
        <pc:picChg chg="add del">
          <ac:chgData name="serge Luca" userId="4eca313d-cc77-48bd-9230-05bd61c5e423" providerId="ADAL" clId="{1993B43F-557A-45F8-A0DF-49301D83F3AA}" dt="2018-07-06T14:19:58.847" v="2882" actId="478"/>
          <ac:picMkLst>
            <pc:docMk/>
            <pc:sldMk cId="3096691760" sldId="2292"/>
            <ac:picMk id="5" creationId="{9552B999-FA9E-4223-AE03-A1CCCAFDE79B}"/>
          </ac:picMkLst>
        </pc:picChg>
        <pc:picChg chg="add mod">
          <ac:chgData name="serge Luca" userId="4eca313d-cc77-48bd-9230-05bd61c5e423" providerId="ADAL" clId="{1993B43F-557A-45F8-A0DF-49301D83F3AA}" dt="2018-07-06T14:21:41.317" v="2948" actId="1076"/>
          <ac:picMkLst>
            <pc:docMk/>
            <pc:sldMk cId="3096691760" sldId="2292"/>
            <ac:picMk id="6" creationId="{FC533E80-7813-4BFE-9055-CA38342CE37B}"/>
          </ac:picMkLst>
        </pc:picChg>
      </pc:sldChg>
      <pc:sldChg chg="addSp modSp add modNotesTx">
        <pc:chgData name="serge Luca" userId="4eca313d-cc77-48bd-9230-05bd61c5e423" providerId="ADAL" clId="{1993B43F-557A-45F8-A0DF-49301D83F3AA}" dt="2018-07-06T15:26:54.291" v="3768" actId="20577"/>
        <pc:sldMkLst>
          <pc:docMk/>
          <pc:sldMk cId="3453043237" sldId="2293"/>
        </pc:sldMkLst>
        <pc:spChg chg="mod">
          <ac:chgData name="serge Luca" userId="4eca313d-cc77-48bd-9230-05bd61c5e423" providerId="ADAL" clId="{1993B43F-557A-45F8-A0DF-49301D83F3AA}" dt="2018-07-06T15:26:54.291" v="3768" actId="20577"/>
          <ac:spMkLst>
            <pc:docMk/>
            <pc:sldMk cId="3453043237" sldId="2293"/>
            <ac:spMk id="2" creationId="{970CECF8-3246-434C-9B22-73D53E558017}"/>
          </ac:spMkLst>
        </pc:spChg>
        <pc:spChg chg="mod">
          <ac:chgData name="serge Luca" userId="4eca313d-cc77-48bd-9230-05bd61c5e423" providerId="ADAL" clId="{1993B43F-557A-45F8-A0DF-49301D83F3AA}" dt="2018-07-06T14:28:00.631" v="3154" actId="20577"/>
          <ac:spMkLst>
            <pc:docMk/>
            <pc:sldMk cId="3453043237" sldId="2293"/>
            <ac:spMk id="3" creationId="{2467B97D-6BEC-4B9B-BF27-DBCC6D8DDFB2}"/>
          </ac:spMkLst>
        </pc:spChg>
        <pc:picChg chg="add mod">
          <ac:chgData name="serge Luca" userId="4eca313d-cc77-48bd-9230-05bd61c5e423" providerId="ADAL" clId="{1993B43F-557A-45F8-A0DF-49301D83F3AA}" dt="2018-07-06T14:27:11.744" v="3137" actId="1076"/>
          <ac:picMkLst>
            <pc:docMk/>
            <pc:sldMk cId="3453043237" sldId="2293"/>
            <ac:picMk id="4" creationId="{596D868F-09BF-4919-8001-57050E281315}"/>
          </ac:picMkLst>
        </pc:picChg>
        <pc:picChg chg="add mod">
          <ac:chgData name="serge Luca" userId="4eca313d-cc77-48bd-9230-05bd61c5e423" providerId="ADAL" clId="{1993B43F-557A-45F8-A0DF-49301D83F3AA}" dt="2018-07-06T14:28:13.120" v="3157" actId="14100"/>
          <ac:picMkLst>
            <pc:docMk/>
            <pc:sldMk cId="3453043237" sldId="2293"/>
            <ac:picMk id="5" creationId="{EB014521-2F5E-4609-9C07-342379C58037}"/>
          </ac:picMkLst>
        </pc:picChg>
      </pc:sldChg>
      <pc:sldChg chg="ord">
        <pc:chgData name="serge Luca" userId="4eca313d-cc77-48bd-9230-05bd61c5e423" providerId="ADAL" clId="{1993B43F-557A-45F8-A0DF-49301D83F3AA}" dt="2018-07-08T13:11:15.936" v="4720" actId="20577"/>
        <pc:sldMkLst>
          <pc:docMk/>
          <pc:sldMk cId="1096977361" sldId="2294"/>
        </pc:sldMkLst>
      </pc:sldChg>
      <pc:sldChg chg="addSp modSp add ord modNotesTx">
        <pc:chgData name="serge Luca" userId="4eca313d-cc77-48bd-9230-05bd61c5e423" providerId="ADAL" clId="{1993B43F-557A-45F8-A0DF-49301D83F3AA}" dt="2018-07-06T15:33:52.710" v="4260" actId="20577"/>
        <pc:sldMkLst>
          <pc:docMk/>
          <pc:sldMk cId="90871096" sldId="2295"/>
        </pc:sldMkLst>
        <pc:spChg chg="mod">
          <ac:chgData name="serge Luca" userId="4eca313d-cc77-48bd-9230-05bd61c5e423" providerId="ADAL" clId="{1993B43F-557A-45F8-A0DF-49301D83F3AA}" dt="2018-07-06T15:32:20.277" v="4028" actId="20577"/>
          <ac:spMkLst>
            <pc:docMk/>
            <pc:sldMk cId="90871096" sldId="2295"/>
            <ac:spMk id="2" creationId="{D27EC181-5C22-40E6-AC53-2F3157022447}"/>
          </ac:spMkLst>
        </pc:spChg>
        <pc:spChg chg="mod">
          <ac:chgData name="serge Luca" userId="4eca313d-cc77-48bd-9230-05bd61c5e423" providerId="ADAL" clId="{1993B43F-557A-45F8-A0DF-49301D83F3AA}" dt="2018-07-06T15:32:42.180" v="4040" actId="20577"/>
          <ac:spMkLst>
            <pc:docMk/>
            <pc:sldMk cId="90871096" sldId="2295"/>
            <ac:spMk id="3" creationId="{37C94040-B2E3-4443-941A-77198D52EA5B}"/>
          </ac:spMkLst>
        </pc:spChg>
        <pc:picChg chg="add mod">
          <ac:chgData name="serge Luca" userId="4eca313d-cc77-48bd-9230-05bd61c5e423" providerId="ADAL" clId="{1993B43F-557A-45F8-A0DF-49301D83F3AA}" dt="2018-07-06T15:32:03.406" v="3989" actId="1076"/>
          <ac:picMkLst>
            <pc:docMk/>
            <pc:sldMk cId="90871096" sldId="2295"/>
            <ac:picMk id="4" creationId="{AEAD7377-9C0B-404E-8814-5C9FD21A2A4E}"/>
          </ac:picMkLst>
        </pc:picChg>
      </pc:sldChg>
      <pc:sldChg chg="addSp modSp add">
        <pc:chgData name="serge Luca" userId="4eca313d-cc77-48bd-9230-05bd61c5e423" providerId="ADAL" clId="{1993B43F-557A-45F8-A0DF-49301D83F3AA}" dt="2018-07-06T15:38:37.788" v="4314" actId="1076"/>
        <pc:sldMkLst>
          <pc:docMk/>
          <pc:sldMk cId="1180643266" sldId="2296"/>
        </pc:sldMkLst>
        <pc:spChg chg="mod">
          <ac:chgData name="serge Luca" userId="4eca313d-cc77-48bd-9230-05bd61c5e423" providerId="ADAL" clId="{1993B43F-557A-45F8-A0DF-49301D83F3AA}" dt="2018-07-06T15:35:31.963" v="4298" actId="20577"/>
          <ac:spMkLst>
            <pc:docMk/>
            <pc:sldMk cId="1180643266" sldId="2296"/>
            <ac:spMk id="2" creationId="{3DD153CF-364C-41F6-B086-6E1069EA4317}"/>
          </ac:spMkLst>
        </pc:spChg>
        <pc:spChg chg="add mod">
          <ac:chgData name="serge Luca" userId="4eca313d-cc77-48bd-9230-05bd61c5e423" providerId="ADAL" clId="{1993B43F-557A-45F8-A0DF-49301D83F3AA}" dt="2018-07-06T15:38:28.516" v="4310" actId="207"/>
          <ac:spMkLst>
            <pc:docMk/>
            <pc:sldMk cId="1180643266" sldId="2296"/>
            <ac:spMk id="6" creationId="{1C41D84D-9C4D-4623-AD4B-80B9A9DE73A2}"/>
          </ac:spMkLst>
        </pc:spChg>
        <pc:picChg chg="add mod">
          <ac:chgData name="serge Luca" userId="4eca313d-cc77-48bd-9230-05bd61c5e423" providerId="ADAL" clId="{1993B43F-557A-45F8-A0DF-49301D83F3AA}" dt="2018-07-06T15:38:34.826" v="4313" actId="1076"/>
          <ac:picMkLst>
            <pc:docMk/>
            <pc:sldMk cId="1180643266" sldId="2296"/>
            <ac:picMk id="4" creationId="{5E116B59-A5D6-47EE-9724-3BBB67AFA50F}"/>
          </ac:picMkLst>
        </pc:picChg>
        <pc:picChg chg="add mod">
          <ac:chgData name="serge Luca" userId="4eca313d-cc77-48bd-9230-05bd61c5e423" providerId="ADAL" clId="{1993B43F-557A-45F8-A0DF-49301D83F3AA}" dt="2018-07-06T15:38:37.788" v="4314" actId="1076"/>
          <ac:picMkLst>
            <pc:docMk/>
            <pc:sldMk cId="1180643266" sldId="2296"/>
            <ac:picMk id="5" creationId="{CF3CDE6D-B64B-487F-B277-56388DBC8B14}"/>
          </ac:picMkLst>
        </pc:picChg>
      </pc:sldChg>
      <pc:sldChg chg="add">
        <pc:chgData name="serge Luca" userId="4eca313d-cc77-48bd-9230-05bd61c5e423" providerId="ADAL" clId="{1993B43F-557A-45F8-A0DF-49301D83F3AA}" dt="2018-07-08T12:33:10.886" v="4350" actId="20577"/>
        <pc:sldMkLst>
          <pc:docMk/>
          <pc:sldMk cId="3943287931" sldId="2297"/>
        </pc:sldMkLst>
      </pc:sldChg>
      <pc:sldChg chg="addSp delSp modSp add">
        <pc:chgData name="serge Luca" userId="4eca313d-cc77-48bd-9230-05bd61c5e423" providerId="ADAL" clId="{1993B43F-557A-45F8-A0DF-49301D83F3AA}" dt="2018-07-08T13:10:36.247" v="4717" actId="1076"/>
        <pc:sldMkLst>
          <pc:docMk/>
          <pc:sldMk cId="3677630598" sldId="2298"/>
        </pc:sldMkLst>
        <pc:spChg chg="mod">
          <ac:chgData name="serge Luca" userId="4eca313d-cc77-48bd-9230-05bd61c5e423" providerId="ADAL" clId="{1993B43F-557A-45F8-A0DF-49301D83F3AA}" dt="2018-07-08T12:37:46.674" v="4436" actId="20577"/>
          <ac:spMkLst>
            <pc:docMk/>
            <pc:sldMk cId="3677630598" sldId="2298"/>
            <ac:spMk id="2" creationId="{1D566F99-820B-4661-967C-B87DC5BB81C6}"/>
          </ac:spMkLst>
        </pc:spChg>
        <pc:picChg chg="add del mod">
          <ac:chgData name="serge Luca" userId="4eca313d-cc77-48bd-9230-05bd61c5e423" providerId="ADAL" clId="{1993B43F-557A-45F8-A0DF-49301D83F3AA}" dt="2018-07-08T13:10:19.821" v="4715" actId="478"/>
          <ac:picMkLst>
            <pc:docMk/>
            <pc:sldMk cId="3677630598" sldId="2298"/>
            <ac:picMk id="4" creationId="{A8B70C72-A1C0-44AA-AE2E-554D915DFCC0}"/>
          </ac:picMkLst>
        </pc:picChg>
        <pc:picChg chg="add mod">
          <ac:chgData name="serge Luca" userId="4eca313d-cc77-48bd-9230-05bd61c5e423" providerId="ADAL" clId="{1993B43F-557A-45F8-A0DF-49301D83F3AA}" dt="2018-07-08T13:10:36.247" v="4717" actId="1076"/>
          <ac:picMkLst>
            <pc:docMk/>
            <pc:sldMk cId="3677630598" sldId="2298"/>
            <ac:picMk id="5" creationId="{5591B29B-FBE6-46D6-B6FF-890AA66DB6FF}"/>
          </ac:picMkLst>
        </pc:picChg>
      </pc:sldChg>
      <pc:sldChg chg="addSp delSp modSp add">
        <pc:chgData name="serge Luca" userId="4eca313d-cc77-48bd-9230-05bd61c5e423" providerId="ADAL" clId="{1993B43F-557A-45F8-A0DF-49301D83F3AA}" dt="2018-07-08T12:44:30.541" v="4461" actId="1076"/>
        <pc:sldMkLst>
          <pc:docMk/>
          <pc:sldMk cId="2528536619" sldId="2299"/>
        </pc:sldMkLst>
        <pc:spChg chg="mod">
          <ac:chgData name="serge Luca" userId="4eca313d-cc77-48bd-9230-05bd61c5e423" providerId="ADAL" clId="{1993B43F-557A-45F8-A0DF-49301D83F3AA}" dt="2018-07-08T12:38:59.947" v="4440" actId="1076"/>
          <ac:spMkLst>
            <pc:docMk/>
            <pc:sldMk cId="2528536619" sldId="2299"/>
            <ac:spMk id="2" creationId="{E355183E-DBC5-42CD-B198-D8252D1C13AD}"/>
          </ac:spMkLst>
        </pc:spChg>
        <pc:picChg chg="add del mod">
          <ac:chgData name="serge Luca" userId="4eca313d-cc77-48bd-9230-05bd61c5e423" providerId="ADAL" clId="{1993B43F-557A-45F8-A0DF-49301D83F3AA}" dt="2018-07-08T12:40:15.795" v="4443" actId="478"/>
          <ac:picMkLst>
            <pc:docMk/>
            <pc:sldMk cId="2528536619" sldId="2299"/>
            <ac:picMk id="4" creationId="{F60D5E69-A4B4-450D-BB82-743F43CFCB22}"/>
          </ac:picMkLst>
        </pc:picChg>
        <pc:picChg chg="add del mod">
          <ac:chgData name="serge Luca" userId="4eca313d-cc77-48bd-9230-05bd61c5e423" providerId="ADAL" clId="{1993B43F-557A-45F8-A0DF-49301D83F3AA}" dt="2018-07-08T12:44:11.887" v="4455" actId="478"/>
          <ac:picMkLst>
            <pc:docMk/>
            <pc:sldMk cId="2528536619" sldId="2299"/>
            <ac:picMk id="5" creationId="{0D4E4779-A54C-42CA-B4B2-933048DFEBB3}"/>
          </ac:picMkLst>
        </pc:picChg>
        <pc:picChg chg="add del mod">
          <ac:chgData name="serge Luca" userId="4eca313d-cc77-48bd-9230-05bd61c5e423" providerId="ADAL" clId="{1993B43F-557A-45F8-A0DF-49301D83F3AA}" dt="2018-07-08T12:43:41.614" v="4449" actId="478"/>
          <ac:picMkLst>
            <pc:docMk/>
            <pc:sldMk cId="2528536619" sldId="2299"/>
            <ac:picMk id="6" creationId="{87439F22-34E8-4F5B-A96E-8BF3B67CF7B7}"/>
          </ac:picMkLst>
        </pc:picChg>
        <pc:picChg chg="add mod">
          <ac:chgData name="serge Luca" userId="4eca313d-cc77-48bd-9230-05bd61c5e423" providerId="ADAL" clId="{1993B43F-557A-45F8-A0DF-49301D83F3AA}" dt="2018-07-08T12:44:30.541" v="4461" actId="1076"/>
          <ac:picMkLst>
            <pc:docMk/>
            <pc:sldMk cId="2528536619" sldId="2299"/>
            <ac:picMk id="7" creationId="{9EB1301F-CF2F-4CB5-B906-4111FA9ACA1A}"/>
          </ac:picMkLst>
        </pc:picChg>
      </pc:sldChg>
      <pc:sldChg chg="addSp add">
        <pc:chgData name="serge Luca" userId="4eca313d-cc77-48bd-9230-05bd61c5e423" providerId="ADAL" clId="{1993B43F-557A-45F8-A0DF-49301D83F3AA}" dt="2018-07-08T12:43:58.341" v="4453" actId="20577"/>
        <pc:sldMkLst>
          <pc:docMk/>
          <pc:sldMk cId="3142187664" sldId="2300"/>
        </pc:sldMkLst>
        <pc:picChg chg="add">
          <ac:chgData name="serge Luca" userId="4eca313d-cc77-48bd-9230-05bd61c5e423" providerId="ADAL" clId="{1993B43F-557A-45F8-A0DF-49301D83F3AA}" dt="2018-07-08T12:43:58.341" v="4453" actId="20577"/>
          <ac:picMkLst>
            <pc:docMk/>
            <pc:sldMk cId="3142187664" sldId="2300"/>
            <ac:picMk id="4" creationId="{84373AFE-B975-4EC7-B968-4DE5A66E3180}"/>
          </ac:picMkLst>
        </pc:picChg>
      </pc:sldChg>
      <pc:sldChg chg="addSp modSp add">
        <pc:chgData name="serge Luca" userId="4eca313d-cc77-48bd-9230-05bd61c5e423" providerId="ADAL" clId="{1993B43F-557A-45F8-A0DF-49301D83F3AA}" dt="2018-07-08T13:03:42.213" v="4710" actId="14100"/>
        <pc:sldMkLst>
          <pc:docMk/>
          <pc:sldMk cId="1847942079" sldId="2301"/>
        </pc:sldMkLst>
        <pc:spChg chg="mod">
          <ac:chgData name="serge Luca" userId="4eca313d-cc77-48bd-9230-05bd61c5e423" providerId="ADAL" clId="{1993B43F-557A-45F8-A0DF-49301D83F3AA}" dt="2018-07-08T13:01:38.718" v="4707" actId="20577"/>
          <ac:spMkLst>
            <pc:docMk/>
            <pc:sldMk cId="1847942079" sldId="2301"/>
            <ac:spMk id="2" creationId="{8816DC07-3298-435B-8BC6-E668C1B3E48E}"/>
          </ac:spMkLst>
        </pc:spChg>
        <pc:picChg chg="add mod">
          <ac:chgData name="serge Luca" userId="4eca313d-cc77-48bd-9230-05bd61c5e423" providerId="ADAL" clId="{1993B43F-557A-45F8-A0DF-49301D83F3AA}" dt="2018-07-08T13:03:42.213" v="4710" actId="14100"/>
          <ac:picMkLst>
            <pc:docMk/>
            <pc:sldMk cId="1847942079" sldId="2301"/>
            <ac:picMk id="4" creationId="{6CA5DB4D-6346-4214-B6FF-98753448DFC0}"/>
          </ac:picMkLst>
        </pc:picChg>
      </pc:sldChg>
      <pc:sldChg chg="addSp modSp add">
        <pc:chgData name="serge Luca" userId="4eca313d-cc77-48bd-9230-05bd61c5e423" providerId="ADAL" clId="{1993B43F-557A-45F8-A0DF-49301D83F3AA}" dt="2018-07-08T13:09:37.675" v="4714" actId="1076"/>
        <pc:sldMkLst>
          <pc:docMk/>
          <pc:sldMk cId="1804913831" sldId="2302"/>
        </pc:sldMkLst>
        <pc:picChg chg="add mod">
          <ac:chgData name="serge Luca" userId="4eca313d-cc77-48bd-9230-05bd61c5e423" providerId="ADAL" clId="{1993B43F-557A-45F8-A0DF-49301D83F3AA}" dt="2018-07-08T13:09:37.675" v="4714" actId="1076"/>
          <ac:picMkLst>
            <pc:docMk/>
            <pc:sldMk cId="1804913831" sldId="2302"/>
            <ac:picMk id="4" creationId="{7EECA432-2357-4C9E-A4ED-59F142C79AE1}"/>
          </ac:picMkLst>
        </pc:picChg>
      </pc:sldChg>
      <pc:sldMasterChg chg="delSldLayout modSldLayout">
        <pc:chgData name="serge Luca" userId="4eca313d-cc77-48bd-9230-05bd61c5e423" providerId="ADAL" clId="{1993B43F-557A-45F8-A0DF-49301D83F3AA}" dt="2018-07-06T14:35:51.281" v="3223" actId="2696"/>
        <pc:sldMasterMkLst>
          <pc:docMk/>
          <pc:sldMasterMk cId="3588427678" sldId="2147484229"/>
        </pc:sldMasterMkLst>
        <pc:sldLayoutChg chg="delSp">
          <pc:chgData name="serge Luca" userId="4eca313d-cc77-48bd-9230-05bd61c5e423" providerId="ADAL" clId="{1993B43F-557A-45F8-A0DF-49301D83F3AA}" dt="2018-07-06T11:19:08.081" v="2" actId="478"/>
          <pc:sldLayoutMkLst>
            <pc:docMk/>
            <pc:sldMasterMk cId="3588427678" sldId="2147484229"/>
            <pc:sldLayoutMk cId="1938504317" sldId="2147484577"/>
          </pc:sldLayoutMkLst>
          <pc:spChg chg="del">
            <ac:chgData name="serge Luca" userId="4eca313d-cc77-48bd-9230-05bd61c5e423" providerId="ADAL" clId="{1993B43F-557A-45F8-A0DF-49301D83F3AA}" dt="2018-07-06T11:19:03.924" v="0" actId="478"/>
            <ac:spMkLst>
              <pc:docMk/>
              <pc:sldMasterMk cId="3588427678" sldId="2147484229"/>
              <pc:sldLayoutMk cId="1938504317" sldId="2147484577"/>
              <ac:spMk id="8" creationId="{735DFEEA-372C-4B04-B6EE-4BC43BF9F666}"/>
            </ac:spMkLst>
          </pc:spChg>
          <pc:spChg chg="del">
            <ac:chgData name="serge Luca" userId="4eca313d-cc77-48bd-9230-05bd61c5e423" providerId="ADAL" clId="{1993B43F-557A-45F8-A0DF-49301D83F3AA}" dt="2018-07-06T11:19:06.144" v="1" actId="478"/>
            <ac:spMkLst>
              <pc:docMk/>
              <pc:sldMasterMk cId="3588427678" sldId="2147484229"/>
              <pc:sldLayoutMk cId="1938504317" sldId="2147484577"/>
              <ac:spMk id="9" creationId="{4A0AF8D9-3CBE-46BD-B453-89D08149595B}"/>
            </ac:spMkLst>
          </pc:spChg>
          <pc:spChg chg="del">
            <ac:chgData name="serge Luca" userId="4eca313d-cc77-48bd-9230-05bd61c5e423" providerId="ADAL" clId="{1993B43F-557A-45F8-A0DF-49301D83F3AA}" dt="2018-07-06T11:19:08.081" v="2" actId="478"/>
            <ac:spMkLst>
              <pc:docMk/>
              <pc:sldMasterMk cId="3588427678" sldId="2147484229"/>
              <pc:sldLayoutMk cId="1938504317" sldId="2147484577"/>
              <ac:spMk id="14" creationId="{9CC73F7E-519C-4D23-B871-7FD985D67D4D}"/>
            </ac:spMkLst>
          </pc:spChg>
        </pc:sldLayoutChg>
      </pc:sldMasterChg>
      <pc:sldMasterChg chg="modSldLayout">
        <pc:chgData name="serge Luca" userId="4eca313d-cc77-48bd-9230-05bd61c5e423" providerId="ADAL" clId="{1993B43F-557A-45F8-A0DF-49301D83F3AA}" dt="2018-07-08T12:55:09.491" v="4700" actId="478"/>
        <pc:sldMasterMkLst>
          <pc:docMk/>
          <pc:sldMasterMk cId="190030405" sldId="2147484657"/>
        </pc:sldMasterMkLst>
        <pc:sldLayoutChg chg="delSp delAnim">
          <pc:chgData name="serge Luca" userId="4eca313d-cc77-48bd-9230-05bd61c5e423" providerId="ADAL" clId="{1993B43F-557A-45F8-A0DF-49301D83F3AA}" dt="2018-07-08T12:55:09.491" v="4700" actId="478"/>
          <pc:sldLayoutMkLst>
            <pc:docMk/>
            <pc:sldMasterMk cId="190030405" sldId="2147484657"/>
            <pc:sldLayoutMk cId="3698472914" sldId="2147484662"/>
          </pc:sldLayoutMkLst>
          <pc:spChg chg="del">
            <ac:chgData name="serge Luca" userId="4eca313d-cc77-48bd-9230-05bd61c5e423" providerId="ADAL" clId="{1993B43F-557A-45F8-A0DF-49301D83F3AA}" dt="2018-07-08T12:55:09.491" v="4700" actId="478"/>
            <ac:spMkLst>
              <pc:docMk/>
              <pc:sldMasterMk cId="190030405" sldId="2147484657"/>
              <pc:sldLayoutMk cId="3698472914" sldId="2147484662"/>
              <ac:spMk id="5" creationId="{00000000-0000-0000-0000-000000000000}"/>
            </ac:spMkLst>
          </pc:spChg>
          <pc:grpChg chg="del">
            <ac:chgData name="serge Luca" userId="4eca313d-cc77-48bd-9230-05bd61c5e423" providerId="ADAL" clId="{1993B43F-557A-45F8-A0DF-49301D83F3AA}" dt="2018-07-08T12:55:06.112" v="4699" actId="478"/>
            <ac:grpSpMkLst>
              <pc:docMk/>
              <pc:sldMasterMk cId="190030405" sldId="2147484657"/>
              <pc:sldLayoutMk cId="3698472914" sldId="2147484662"/>
              <ac:grpSpMk id="127" creationId="{00000000-0000-0000-0000-000000000000}"/>
            </ac:grpSpMkLst>
          </pc:grpChg>
        </pc:sldLayoutChg>
      </pc:sldMasterChg>
    </pc:docChg>
  </pc:docChgLst>
  <pc:docChgLst>
    <pc:chgData name="Gabriel Hollandsworth" userId="8aebf627-5787-4a44-8f45-f234aecfa737" providerId="ADAL" clId="{5D866C58-4DE8-42C7-BB32-1C73F23E9204}"/>
    <pc:docChg chg="undo custSel modSld">
      <pc:chgData name="Gabriel Hollandsworth" userId="8aebf627-5787-4a44-8f45-f234aecfa737" providerId="ADAL" clId="{5D866C58-4DE8-42C7-BB32-1C73F23E9204}" dt="2018-07-10T20:02:56.914" v="17" actId="313"/>
      <pc:docMkLst>
        <pc:docMk/>
      </pc:docMkLst>
      <pc:sldChg chg="modSp">
        <pc:chgData name="Gabriel Hollandsworth" userId="8aebf627-5787-4a44-8f45-f234aecfa737" providerId="ADAL" clId="{5D866C58-4DE8-42C7-BB32-1C73F23E9204}" dt="2018-07-10T19:59:49.199" v="6" actId="20577"/>
        <pc:sldMkLst>
          <pc:docMk/>
          <pc:sldMk cId="2277158591" sldId="2254"/>
        </pc:sldMkLst>
        <pc:spChg chg="mod">
          <ac:chgData name="Gabriel Hollandsworth" userId="8aebf627-5787-4a44-8f45-f234aecfa737" providerId="ADAL" clId="{5D866C58-4DE8-42C7-BB32-1C73F23E9204}" dt="2018-07-10T19:59:49.199" v="6" actId="20577"/>
          <ac:spMkLst>
            <pc:docMk/>
            <pc:sldMk cId="2277158591" sldId="2254"/>
            <ac:spMk id="5" creationId="{00000000-0000-0000-0000-000000000000}"/>
          </ac:spMkLst>
        </pc:spChg>
      </pc:sldChg>
      <pc:sldChg chg="modSp">
        <pc:chgData name="Gabriel Hollandsworth" userId="8aebf627-5787-4a44-8f45-f234aecfa737" providerId="ADAL" clId="{5D866C58-4DE8-42C7-BB32-1C73F23E9204}" dt="2018-07-10T20:01:41.955" v="13" actId="20577"/>
        <pc:sldMkLst>
          <pc:docMk/>
          <pc:sldMk cId="3938058001" sldId="2271"/>
        </pc:sldMkLst>
        <pc:spChg chg="mod">
          <ac:chgData name="Gabriel Hollandsworth" userId="8aebf627-5787-4a44-8f45-f234aecfa737" providerId="ADAL" clId="{5D866C58-4DE8-42C7-BB32-1C73F23E9204}" dt="2018-07-10T20:01:41.955" v="13" actId="20577"/>
          <ac:spMkLst>
            <pc:docMk/>
            <pc:sldMk cId="3938058001" sldId="2271"/>
            <ac:spMk id="3" creationId="{B2FA4707-2A1C-48ED-AF6D-A6B4EDAE0E1B}"/>
          </ac:spMkLst>
        </pc:spChg>
      </pc:sldChg>
      <pc:sldChg chg="modSp">
        <pc:chgData name="Gabriel Hollandsworth" userId="8aebf627-5787-4a44-8f45-f234aecfa737" providerId="ADAL" clId="{5D866C58-4DE8-42C7-BB32-1C73F23E9204}" dt="2018-07-10T20:02:56.914" v="17" actId="313"/>
        <pc:sldMkLst>
          <pc:docMk/>
          <pc:sldMk cId="3096691760" sldId="2292"/>
        </pc:sldMkLst>
        <pc:spChg chg="mod">
          <ac:chgData name="Gabriel Hollandsworth" userId="8aebf627-5787-4a44-8f45-f234aecfa737" providerId="ADAL" clId="{5D866C58-4DE8-42C7-BB32-1C73F23E9204}" dt="2018-07-10T20:02:56.914" v="17" actId="313"/>
          <ac:spMkLst>
            <pc:docMk/>
            <pc:sldMk cId="3096691760" sldId="2292"/>
            <ac:spMk id="3" creationId="{98213574-3AF4-4991-91D0-3002C39E494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11/22/2019 4:59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11/22/2019 4:59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18037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11/22/2019 4:59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6485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11/22/2019 4:59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6385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11/22/2019 4:59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330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11/22/2019 4:59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820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1333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78724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72633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02940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81443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60323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11/22/2019 4:59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204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07316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520334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Demonstrate the labs before the hands on starts</a:t>
            </a:r>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0903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767134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96918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57824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83685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559707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48539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1185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729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0113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779375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120558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11/22/2019 4:59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294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5440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11/22/2019 4:59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787119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66787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05BD49-4D16-4905-BF7C-82A4124C36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134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2909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064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11/22/2019 4:59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00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11/22/2019 4:59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6944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969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709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Microsoft Flow in a Day</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11277600" cy="5943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C24A3A5-AEC3-4D3C-B23F-33D3C8F09335}"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11/22/2019</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FCC631FF-58BB-4A6E-8DF8-53935FA44373}"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285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4552" cy="914400"/>
          </a:xfrm>
        </p:spPr>
        <p:txBody>
          <a:bodyPr/>
          <a:lstStyle/>
          <a:p>
            <a:r>
              <a:rPr lang="en-US"/>
              <a:t>Click to edit Master title style</a:t>
            </a:r>
          </a:p>
        </p:txBody>
      </p:sp>
      <p:sp>
        <p:nvSpPr>
          <p:cNvPr id="3" name="Content Placeholder 2"/>
          <p:cNvSpPr>
            <a:spLocks noGrp="1"/>
          </p:cNvSpPr>
          <p:nvPr>
            <p:ph idx="1"/>
          </p:nvPr>
        </p:nvSpPr>
        <p:spPr>
          <a:xfrm>
            <a:off x="457200" y="1855894"/>
            <a:ext cx="541324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C24A3A5-AEC3-4D3C-B23F-33D3C8F09335}"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11/22/2019</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FCC631FF-58BB-4A6E-8DF8-53935FA44373}"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75475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C24A3A5-AEC3-4D3C-B23F-33D3C8F09335}"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11/22/2019</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FCC631FF-58BB-4A6E-8DF8-53935FA44373}"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0741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244062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1017728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156936"/>
            <a:ext cx="2793158" cy="738664"/>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1"/>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1"/>
            <a:ext cx="2793158" cy="215444"/>
          </a:xfrm>
        </p:spPr>
        <p:txBody>
          <a:bodyPr/>
          <a:lstStyle>
            <a:lvl1pPr marL="0" indent="0">
              <a:buNone/>
              <a:defRPr sz="1400">
                <a:solidFill>
                  <a:schemeClr val="accent1">
                    <a:lumMod val="60000"/>
                    <a:lumOff val="40000"/>
                  </a:schemeClr>
                </a:solidFill>
              </a:defRPr>
            </a:lvl1pPr>
            <a:lvl2pPr marL="457112" indent="0">
              <a:buNone/>
              <a:defRPr sz="1200"/>
            </a:lvl2pPr>
            <a:lvl3pPr marL="914225" indent="0">
              <a:buNone/>
              <a:defRPr sz="1000"/>
            </a:lvl3pPr>
            <a:lvl4pPr marL="1371337" indent="0">
              <a:buNone/>
              <a:defRPr sz="900"/>
            </a:lvl4pPr>
            <a:lvl5pPr marL="1828449" indent="0">
              <a:buNone/>
              <a:defRPr sz="900"/>
            </a:lvl5pPr>
            <a:lvl6pPr marL="2285561" indent="0">
              <a:buNone/>
              <a:defRPr sz="900"/>
            </a:lvl6pPr>
            <a:lvl7pPr marL="2742674" indent="0">
              <a:buNone/>
              <a:defRPr sz="900"/>
            </a:lvl7pPr>
            <a:lvl8pPr marL="3199785" indent="0">
              <a:buNone/>
              <a:defRPr sz="900"/>
            </a:lvl8pPr>
            <a:lvl9pPr marL="3656897"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0859F-6BC2-4061-AC59-4807321B6A04}"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9FC6944-22D8-43E1-936C-DBD3E185EEA9}" type="slidenum">
              <a:rPr lang="en-US" smtClean="0"/>
              <a:t>‹#›</a:t>
            </a:fld>
            <a:endParaRPr lang="en-US"/>
          </a:p>
        </p:txBody>
      </p:sp>
    </p:spTree>
    <p:extLst>
      <p:ext uri="{BB962C8B-B14F-4D97-AF65-F5344CB8AC3E}">
        <p14:creationId xmlns:p14="http://schemas.microsoft.com/office/powerpoint/2010/main" val="3696308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0" r:id="rId25"/>
    <p:sldLayoutId id="2147484653" r:id="rId26"/>
    <p:sldLayoutId id="2147484656" r:id="rId27"/>
    <p:sldLayoutId id="2147484699" r:id="rId28"/>
    <p:sldLayoutId id="2147484700" r:id="rId29"/>
    <p:sldLayoutId id="2147484701"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3.emf"/></Relationships>
</file>

<file path=ppt/slides/_rels/slide39.xml.rels><?xml version="1.0" encoding="UTF-8" standalone="yes"?>
<Relationships xmlns="http://schemas.openxmlformats.org/package/2006/relationships"><Relationship Id="rId3" Type="http://schemas.openxmlformats.org/officeDocument/2006/relationships/hyperlink" Target="http://www.justintarte.com/2011/12/top-10-questions-to-ask-yourself-in.html" TargetMode="External"/><Relationship Id="rId2" Type="http://schemas.openxmlformats.org/officeDocument/2006/relationships/image" Target="../media/image54.jp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3.png"/><Relationship Id="rId3" Type="http://schemas.openxmlformats.org/officeDocument/2006/relationships/image" Target="../media/image59.jpeg"/><Relationship Id="rId7" Type="http://schemas.openxmlformats.org/officeDocument/2006/relationships/image" Target="../media/image61.png"/><Relationship Id="rId12" Type="http://schemas.openxmlformats.org/officeDocument/2006/relationships/hyperlink" Target="https://community.powerapps.com/"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hyperlink" Target="https://community.dynamics.com/" TargetMode="External"/><Relationship Id="rId11" Type="http://schemas.openxmlformats.org/officeDocument/2006/relationships/image" Target="../media/image57.svg"/><Relationship Id="rId5" Type="http://schemas.openxmlformats.org/officeDocument/2006/relationships/image" Target="../media/image53.svg"/><Relationship Id="rId15" Type="http://schemas.openxmlformats.org/officeDocument/2006/relationships/hyperlink" Target="https://community.flow.microsoft.com/" TargetMode="External"/><Relationship Id="rId10"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hyperlink" Target="https://community.powerbi.com/" TargetMode="External"/><Relationship Id="rId14" Type="http://schemas.openxmlformats.org/officeDocument/2006/relationships/image" Target="../media/image59.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FD0F027-5E54-4B9B-B8A5-D3A09B9E3675}"/>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4394"/>
          <a:stretch/>
        </p:blipFill>
        <p:spPr>
          <a:xfrm>
            <a:off x="1" y="487"/>
            <a:ext cx="5962159" cy="6857027"/>
          </a:xfrm>
        </p:spPr>
      </p:pic>
      <p:sp>
        <p:nvSpPr>
          <p:cNvPr id="5" name="Title 5">
            <a:extLst>
              <a:ext uri="{FF2B5EF4-FFF2-40B4-BE49-F238E27FC236}">
                <a16:creationId xmlns:a16="http://schemas.microsoft.com/office/drawing/2014/main" id="{88130891-DD85-4603-A831-46909695F40A}"/>
              </a:ext>
            </a:extLst>
          </p:cNvPr>
          <p:cNvSpPr txBox="1">
            <a:spLocks/>
          </p:cNvSpPr>
          <p:nvPr/>
        </p:nvSpPr>
        <p:spPr>
          <a:xfrm>
            <a:off x="6389474" y="360580"/>
            <a:ext cx="5457870"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745" dirty="0" smtClean="0"/>
              <a:t>Flows by Example</a:t>
            </a:r>
            <a:endParaRPr lang="en-US" sz="2745" dirty="0"/>
          </a:p>
        </p:txBody>
      </p:sp>
      <p:sp>
        <p:nvSpPr>
          <p:cNvPr id="6" name="Text Placeholder 5"/>
          <p:cNvSpPr>
            <a:spLocks noGrp="1"/>
          </p:cNvSpPr>
          <p:nvPr>
            <p:ph type="body" sz="quarter" idx="13"/>
          </p:nvPr>
        </p:nvSpPr>
        <p:spPr>
          <a:xfrm>
            <a:off x="6389474" y="1984207"/>
            <a:ext cx="4822952" cy="1769715"/>
          </a:xfrm>
        </p:spPr>
        <p:txBody>
          <a:bodyPr/>
          <a:lstStyle/>
          <a:p>
            <a:r>
              <a:rPr lang="en-US" sz="1568" dirty="0">
                <a:solidFill>
                  <a:srgbClr val="7030A0"/>
                </a:solidFill>
              </a:rPr>
              <a:t>Aric Levin</a:t>
            </a:r>
          </a:p>
          <a:p>
            <a:endParaRPr lang="en-US" sz="1568" dirty="0">
              <a:solidFill>
                <a:srgbClr val="7030A0"/>
              </a:solidFill>
            </a:endParaRPr>
          </a:p>
          <a:p>
            <a:r>
              <a:rPr lang="en-US" sz="1568" dirty="0">
                <a:solidFill>
                  <a:srgbClr val="7030A0"/>
                </a:solidFill>
              </a:rPr>
              <a:t>Lead Software Architect </a:t>
            </a:r>
          </a:p>
          <a:p>
            <a:r>
              <a:rPr lang="en-US" sz="1568" dirty="0">
                <a:solidFill>
                  <a:srgbClr val="7030A0"/>
                </a:solidFill>
              </a:rPr>
              <a:t>Technical Project Manager</a:t>
            </a:r>
          </a:p>
          <a:p>
            <a:endParaRPr lang="en-US" sz="1568" dirty="0">
              <a:solidFill>
                <a:srgbClr val="7030A0"/>
              </a:solidFill>
            </a:endParaRPr>
          </a:p>
        </p:txBody>
      </p:sp>
    </p:spTree>
    <p:extLst>
      <p:ext uri="{BB962C8B-B14F-4D97-AF65-F5344CB8AC3E}">
        <p14:creationId xmlns:p14="http://schemas.microsoft.com/office/powerpoint/2010/main" val="125382917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Triggers</a:t>
            </a:r>
          </a:p>
        </p:txBody>
      </p:sp>
      <p:sp>
        <p:nvSpPr>
          <p:cNvPr id="5" name="Text Placeholder 4"/>
          <p:cNvSpPr>
            <a:spLocks noGrp="1"/>
          </p:cNvSpPr>
          <p:nvPr>
            <p:ph type="body" sz="quarter" idx="1"/>
          </p:nvPr>
        </p:nvSpPr>
        <p:spPr>
          <a:xfrm>
            <a:off x="457200" y="1855894"/>
            <a:ext cx="6563032" cy="3348609"/>
          </a:xfrm>
        </p:spPr>
        <p:txBody>
          <a:bodyPr/>
          <a:lstStyle/>
          <a:p>
            <a:r>
              <a:rPr lang="en-US" sz="3200" dirty="0"/>
              <a:t>Run manually based on user action</a:t>
            </a:r>
          </a:p>
          <a:p>
            <a:pPr lvl="2"/>
            <a:r>
              <a:rPr lang="en-US" sz="2000" dirty="0"/>
              <a:t>From dedicated Flow button</a:t>
            </a:r>
          </a:p>
          <a:p>
            <a:pPr lvl="2"/>
            <a:r>
              <a:rPr lang="en-US" sz="2000" dirty="0"/>
              <a:t>From other apps – PowerApps, SharePoint…</a:t>
            </a:r>
          </a:p>
          <a:p>
            <a:r>
              <a:rPr lang="en-US" sz="3200" dirty="0"/>
              <a:t>Run on a schedule</a:t>
            </a:r>
          </a:p>
          <a:p>
            <a:pPr lvl="2"/>
            <a:r>
              <a:rPr lang="en-US" sz="2000" dirty="0"/>
              <a:t>From every minute to 4am on Saturdays</a:t>
            </a:r>
          </a:p>
          <a:p>
            <a:r>
              <a:rPr lang="en-US" sz="3200" dirty="0"/>
              <a:t>Run based on an event that happens in a cloud or on-premises service</a:t>
            </a:r>
          </a:p>
        </p:txBody>
      </p:sp>
      <p:pic>
        <p:nvPicPr>
          <p:cNvPr id="4" name="Picture 3" descr="nintendo, screenshot, abstract&#10;&#10;Description generated with very high confidence"/>
          <p:cNvPicPr>
            <a:picLocks noChangeAspect="1"/>
          </p:cNvPicPr>
          <p:nvPr/>
        </p:nvPicPr>
        <p:blipFill>
          <a:blip r:embed="rId3"/>
          <a:stretch>
            <a:fillRect/>
          </a:stretch>
        </p:blipFill>
        <p:spPr>
          <a:xfrm>
            <a:off x="7853380" y="1371600"/>
            <a:ext cx="4092331" cy="4108614"/>
          </a:xfrm>
          <a:prstGeom prst="rect">
            <a:avLst/>
          </a:prstGeom>
          <a:effectLst>
            <a:outerShdw blurRad="50800" dist="38100" dir="2700000" algn="tl" rotWithShape="0">
              <a:prstClr val="black">
                <a:alpha val="40000"/>
              </a:prstClr>
            </a:outerShdw>
          </a:effectLst>
        </p:spPr>
      </p:pic>
      <p:sp>
        <p:nvSpPr>
          <p:cNvPr id="10" name="chip">
            <a:extLst>
              <a:ext uri="{FF2B5EF4-FFF2-40B4-BE49-F238E27FC236}">
                <a16:creationId xmlns:a16="http://schemas.microsoft.com/office/drawing/2014/main" id="{9BB2A571-BDA2-4DFC-9C3E-D52F7402562A}"/>
              </a:ext>
            </a:extLst>
          </p:cNvPr>
          <p:cNvSpPr>
            <a:spLocks noChangeAspect="1" noEditPoints="1"/>
          </p:cNvSpPr>
          <p:nvPr/>
        </p:nvSpPr>
        <p:spPr bwMode="auto">
          <a:xfrm>
            <a:off x="566928" y="2439920"/>
            <a:ext cx="219456" cy="22399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 name="Processing_E9F5">
            <a:extLst>
              <a:ext uri="{FF2B5EF4-FFF2-40B4-BE49-F238E27FC236}">
                <a16:creationId xmlns:a16="http://schemas.microsoft.com/office/drawing/2014/main" id="{5787496D-7ABD-42E1-834F-DF3247F00E54}"/>
              </a:ext>
            </a:extLst>
          </p:cNvPr>
          <p:cNvSpPr>
            <a:spLocks noChangeAspect="1" noEditPoints="1"/>
          </p:cNvSpPr>
          <p:nvPr/>
        </p:nvSpPr>
        <p:spPr bwMode="auto">
          <a:xfrm>
            <a:off x="576940" y="2835849"/>
            <a:ext cx="219456" cy="1911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Browser">
            <a:extLst>
              <a:ext uri="{FF2B5EF4-FFF2-40B4-BE49-F238E27FC236}">
                <a16:creationId xmlns:a16="http://schemas.microsoft.com/office/drawing/2014/main" id="{8B542ABC-C7F4-4971-9373-D4C30912C6B5}"/>
              </a:ext>
            </a:extLst>
          </p:cNvPr>
          <p:cNvSpPr>
            <a:spLocks noChangeAspect="1" noEditPoints="1"/>
          </p:cNvSpPr>
          <p:nvPr/>
        </p:nvSpPr>
        <p:spPr bwMode="auto">
          <a:xfrm>
            <a:off x="566928" y="3811280"/>
            <a:ext cx="219456" cy="17563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2197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intendo, screenshot, abstract&#10;&#10;Description generated with very high confidence"/>
          <p:cNvPicPr>
            <a:picLocks noChangeAspect="1"/>
          </p:cNvPicPr>
          <p:nvPr/>
        </p:nvPicPr>
        <p:blipFill>
          <a:blip r:embed="rId3"/>
          <a:stretch>
            <a:fillRect/>
          </a:stretch>
        </p:blipFill>
        <p:spPr>
          <a:xfrm>
            <a:off x="7834932" y="1371600"/>
            <a:ext cx="4103450" cy="3733547"/>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a:t>Actions</a:t>
            </a:r>
          </a:p>
        </p:txBody>
      </p:sp>
      <p:sp>
        <p:nvSpPr>
          <p:cNvPr id="5" name="Text Placeholder 4"/>
          <p:cNvSpPr>
            <a:spLocks noGrp="1"/>
          </p:cNvSpPr>
          <p:nvPr>
            <p:ph type="body" sz="quarter" idx="1"/>
          </p:nvPr>
        </p:nvSpPr>
        <p:spPr/>
        <p:txBody>
          <a:bodyPr/>
          <a:lstStyle/>
          <a:p>
            <a:r>
              <a:rPr lang="en-US"/>
              <a:t>Any number of steps that run after the trigger</a:t>
            </a:r>
          </a:p>
          <a:p>
            <a:r>
              <a:rPr lang="en-US"/>
              <a:t>Connect to any cloud service or via the on-prem data gateway</a:t>
            </a:r>
          </a:p>
          <a:p>
            <a:r>
              <a:rPr lang="en-US"/>
              <a:t>Connect to any HTTP endpoints if there’s no out-of-box connector</a:t>
            </a:r>
          </a:p>
          <a:p>
            <a:r>
              <a:rPr lang="en-US"/>
              <a:t>Some actions may not even use connections – just manipulate data locally</a:t>
            </a:r>
          </a:p>
        </p:txBody>
      </p:sp>
    </p:spTree>
    <p:extLst>
      <p:ext uri="{BB962C8B-B14F-4D97-AF65-F5344CB8AC3E}">
        <p14:creationId xmlns:p14="http://schemas.microsoft.com/office/powerpoint/2010/main" val="293207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CE5D-1CFA-AD4B-B4E1-451A22DFFC55}"/>
              </a:ext>
            </a:extLst>
          </p:cNvPr>
          <p:cNvSpPr>
            <a:spLocks noGrp="1"/>
          </p:cNvSpPr>
          <p:nvPr>
            <p:ph type="title"/>
          </p:nvPr>
        </p:nvSpPr>
        <p:spPr/>
        <p:txBody>
          <a:bodyPr/>
          <a:lstStyle/>
          <a:p>
            <a:r>
              <a:rPr lang="en-US"/>
              <a:t>Flowing data</a:t>
            </a:r>
          </a:p>
        </p:txBody>
      </p:sp>
      <p:sp>
        <p:nvSpPr>
          <p:cNvPr id="7" name="Text Placeholder 6">
            <a:extLst>
              <a:ext uri="{FF2B5EF4-FFF2-40B4-BE49-F238E27FC236}">
                <a16:creationId xmlns:a16="http://schemas.microsoft.com/office/drawing/2014/main" id="{20592628-F58A-4545-84E1-4B3E1B3B6669}"/>
              </a:ext>
            </a:extLst>
          </p:cNvPr>
          <p:cNvSpPr>
            <a:spLocks noGrp="1"/>
          </p:cNvSpPr>
          <p:nvPr>
            <p:ph type="body" sz="quarter" idx="1"/>
          </p:nvPr>
        </p:nvSpPr>
        <p:spPr>
          <a:xfrm>
            <a:off x="457200" y="1855894"/>
            <a:ext cx="5413248" cy="2757678"/>
          </a:xfrm>
        </p:spPr>
        <p:txBody>
          <a:bodyPr/>
          <a:lstStyle/>
          <a:p>
            <a:r>
              <a:rPr lang="en-US"/>
              <a:t>Data ‘flows’ from each step and is available for all later steps</a:t>
            </a:r>
          </a:p>
          <a:p>
            <a:r>
              <a:rPr lang="en-US"/>
              <a:t>Use      </a:t>
            </a:r>
            <a:r>
              <a:rPr lang="en-US">
                <a:solidFill>
                  <a:srgbClr val="0078D4"/>
                </a:solidFill>
              </a:rPr>
              <a:t>Add Dynamic Content </a:t>
            </a:r>
            <a:r>
              <a:rPr lang="en-US"/>
              <a:t>to select outputs from previous steps</a:t>
            </a:r>
          </a:p>
          <a:p>
            <a:r>
              <a:rPr lang="en-US"/>
              <a:t>Certain outputs show up based on the types of the inputs and outputs</a:t>
            </a:r>
          </a:p>
        </p:txBody>
      </p:sp>
      <p:grpSp>
        <p:nvGrpSpPr>
          <p:cNvPr id="5" name="Group 4">
            <a:extLst>
              <a:ext uri="{FF2B5EF4-FFF2-40B4-BE49-F238E27FC236}">
                <a16:creationId xmlns:a16="http://schemas.microsoft.com/office/drawing/2014/main" id="{2769E1E0-B3A1-427A-90E1-37D2AD5BF323}"/>
              </a:ext>
            </a:extLst>
          </p:cNvPr>
          <p:cNvGrpSpPr/>
          <p:nvPr/>
        </p:nvGrpSpPr>
        <p:grpSpPr>
          <a:xfrm>
            <a:off x="7674424" y="300307"/>
            <a:ext cx="4357142" cy="1307285"/>
            <a:chOff x="7719692" y="296863"/>
            <a:chExt cx="4444512" cy="1333499"/>
          </a:xfrm>
        </p:grpSpPr>
        <p:sp>
          <p:nvSpPr>
            <p:cNvPr id="10" name="Rectangle 9">
              <a:extLst>
                <a:ext uri="{FF2B5EF4-FFF2-40B4-BE49-F238E27FC236}">
                  <a16:creationId xmlns:a16="http://schemas.microsoft.com/office/drawing/2014/main" id="{0310C6A6-758B-0540-8125-FC1FEB543E88}"/>
                </a:ext>
              </a:extLst>
            </p:cNvPr>
            <p:cNvSpPr/>
            <p:nvPr/>
          </p:nvSpPr>
          <p:spPr bwMode="auto">
            <a:xfrm>
              <a:off x="7850170" y="296863"/>
              <a:ext cx="4314034" cy="5333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Trigger</a:t>
              </a:r>
            </a:p>
          </p:txBody>
        </p:sp>
        <p:sp>
          <p:nvSpPr>
            <p:cNvPr id="11" name="Rectangle 10">
              <a:extLst>
                <a:ext uri="{FF2B5EF4-FFF2-40B4-BE49-F238E27FC236}">
                  <a16:creationId xmlns:a16="http://schemas.microsoft.com/office/drawing/2014/main" id="{EF0DF2D7-05A2-094E-B84D-5EAB63C23E77}"/>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12" name="TextBox 11">
              <a:extLst>
                <a:ext uri="{FF2B5EF4-FFF2-40B4-BE49-F238E27FC236}">
                  <a16:creationId xmlns:a16="http://schemas.microsoft.com/office/drawing/2014/main" id="{F0B06921-6B1D-AA4F-AA29-5260CE2C68E7}"/>
                </a:ext>
              </a:extLst>
            </p:cNvPr>
            <p:cNvSpPr txBox="1"/>
            <p:nvPr/>
          </p:nvSpPr>
          <p:spPr>
            <a:xfrm>
              <a:off x="7719692" y="842159"/>
              <a:ext cx="1828800" cy="5497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Outputs:</a:t>
              </a:r>
            </a:p>
          </p:txBody>
        </p:sp>
        <p:sp>
          <p:nvSpPr>
            <p:cNvPr id="13" name="Rectangle 12">
              <a:extLst>
                <a:ext uri="{FF2B5EF4-FFF2-40B4-BE49-F238E27FC236}">
                  <a16:creationId xmlns:a16="http://schemas.microsoft.com/office/drawing/2014/main" id="{CDC6EA0F-CBC0-FA40-91EA-2AB7F33BBCDF}"/>
                </a:ext>
              </a:extLst>
            </p:cNvPr>
            <p:cNvSpPr/>
            <p:nvPr/>
          </p:nvSpPr>
          <p:spPr bwMode="auto">
            <a:xfrm>
              <a:off x="10345735" y="9957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14" name="Rectangle 13">
              <a:extLst>
                <a:ext uri="{FF2B5EF4-FFF2-40B4-BE49-F238E27FC236}">
                  <a16:creationId xmlns:a16="http://schemas.microsoft.com/office/drawing/2014/main" id="{265BC968-EF96-8C4C-AEA1-945BD4BC02C6}"/>
                </a:ext>
              </a:extLst>
            </p:cNvPr>
            <p:cNvSpPr/>
            <p:nvPr/>
          </p:nvSpPr>
          <p:spPr bwMode="auto">
            <a:xfrm>
              <a:off x="9342437" y="995792"/>
              <a:ext cx="815170" cy="63457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4" name="Group 3">
            <a:extLst>
              <a:ext uri="{FF2B5EF4-FFF2-40B4-BE49-F238E27FC236}">
                <a16:creationId xmlns:a16="http://schemas.microsoft.com/office/drawing/2014/main" id="{B89817DF-C155-4B5A-A401-3A6092724F64}"/>
              </a:ext>
            </a:extLst>
          </p:cNvPr>
          <p:cNvGrpSpPr/>
          <p:nvPr/>
        </p:nvGrpSpPr>
        <p:grpSpPr>
          <a:xfrm>
            <a:off x="7802336" y="4051415"/>
            <a:ext cx="4229228" cy="2523865"/>
            <a:chOff x="7850169" y="4123189"/>
            <a:chExt cx="4314033" cy="2574474"/>
          </a:xfrm>
        </p:grpSpPr>
        <p:sp>
          <p:nvSpPr>
            <p:cNvPr id="16" name="Rectangle 15">
              <a:extLst>
                <a:ext uri="{FF2B5EF4-FFF2-40B4-BE49-F238E27FC236}">
                  <a16:creationId xmlns:a16="http://schemas.microsoft.com/office/drawing/2014/main" id="{9AF3AC8E-5130-6346-890F-2B3A6648ECB5}"/>
                </a:ext>
              </a:extLst>
            </p:cNvPr>
            <p:cNvSpPr/>
            <p:nvPr/>
          </p:nvSpPr>
          <p:spPr bwMode="auto">
            <a:xfrm>
              <a:off x="7850169" y="4123189"/>
              <a:ext cx="4314033" cy="257447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 2</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string field would see:</a:t>
              </a: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22" name="Rectangle 21">
              <a:extLst>
                <a:ext uri="{FF2B5EF4-FFF2-40B4-BE49-F238E27FC236}">
                  <a16:creationId xmlns:a16="http://schemas.microsoft.com/office/drawing/2014/main" id="{EF0DF2D7-05A2-094E-B84D-5EAB63C23E77}"/>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23" name="Rectangle 22">
              <a:extLst>
                <a:ext uri="{FF2B5EF4-FFF2-40B4-BE49-F238E27FC236}">
                  <a16:creationId xmlns:a16="http://schemas.microsoft.com/office/drawing/2014/main" id="{CDC6EA0F-CBC0-FA40-91EA-2AB7F33BBCDF}"/>
                </a:ext>
              </a:extLst>
            </p:cNvPr>
            <p:cNvSpPr/>
            <p:nvPr/>
          </p:nvSpPr>
          <p:spPr bwMode="auto">
            <a:xfrm>
              <a:off x="8817876"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24" name="Rectangle 23">
              <a:extLst>
                <a:ext uri="{FF2B5EF4-FFF2-40B4-BE49-F238E27FC236}">
                  <a16:creationId xmlns:a16="http://schemas.microsoft.com/office/drawing/2014/main" id="{265BC968-EF96-8C4C-AEA1-945BD4BC02C6}"/>
                </a:ext>
              </a:extLst>
            </p:cNvPr>
            <p:cNvSpPr/>
            <p:nvPr/>
          </p:nvSpPr>
          <p:spPr bwMode="auto">
            <a:xfrm>
              <a:off x="7994327" y="5021262"/>
              <a:ext cx="731520" cy="32754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sp>
          <p:nvSpPr>
            <p:cNvPr id="25" name="Rectangle 24">
              <a:extLst>
                <a:ext uri="{FF2B5EF4-FFF2-40B4-BE49-F238E27FC236}">
                  <a16:creationId xmlns:a16="http://schemas.microsoft.com/office/drawing/2014/main" id="{EF0DF2D7-05A2-094E-B84D-5EAB63C23E77}"/>
                </a:ext>
              </a:extLst>
            </p:cNvPr>
            <p:cNvSpPr/>
            <p:nvPr/>
          </p:nvSpPr>
          <p:spPr bwMode="auto">
            <a:xfrm>
              <a:off x="11323730" y="5021262"/>
              <a:ext cx="731520" cy="32754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Title</a:t>
              </a:r>
            </a:p>
          </p:txBody>
        </p:sp>
        <p:sp>
          <p:nvSpPr>
            <p:cNvPr id="26" name="Rectangle 25">
              <a:extLst>
                <a:ext uri="{FF2B5EF4-FFF2-40B4-BE49-F238E27FC236}">
                  <a16:creationId xmlns:a16="http://schemas.microsoft.com/office/drawing/2014/main" id="{CDC6EA0F-CBC0-FA40-91EA-2AB7F33BBCDF}"/>
                </a:ext>
              </a:extLst>
            </p:cNvPr>
            <p:cNvSpPr/>
            <p:nvPr/>
          </p:nvSpPr>
          <p:spPr bwMode="auto">
            <a:xfrm>
              <a:off x="10482577" y="5021262"/>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sp>
          <p:nvSpPr>
            <p:cNvPr id="27" name="Rectangle 26">
              <a:extLst>
                <a:ext uri="{FF2B5EF4-FFF2-40B4-BE49-F238E27FC236}">
                  <a16:creationId xmlns:a16="http://schemas.microsoft.com/office/drawing/2014/main" id="{CDC6EA0F-CBC0-FA40-91EA-2AB7F33BBCDF}"/>
                </a:ext>
              </a:extLst>
            </p:cNvPr>
            <p:cNvSpPr/>
            <p:nvPr/>
          </p:nvSpPr>
          <p:spPr bwMode="auto">
            <a:xfrm>
              <a:off x="7994327" y="5940266"/>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28" name="Rectangle 27">
              <a:extLst>
                <a:ext uri="{FF2B5EF4-FFF2-40B4-BE49-F238E27FC236}">
                  <a16:creationId xmlns:a16="http://schemas.microsoft.com/office/drawing/2014/main" id="{CDC6EA0F-CBC0-FA40-91EA-2AB7F33BBCDF}"/>
                </a:ext>
              </a:extLst>
            </p:cNvPr>
            <p:cNvSpPr/>
            <p:nvPr/>
          </p:nvSpPr>
          <p:spPr bwMode="auto">
            <a:xfrm>
              <a:off x="8817876" y="5941223"/>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3" name="Group 2">
            <a:extLst>
              <a:ext uri="{FF2B5EF4-FFF2-40B4-BE49-F238E27FC236}">
                <a16:creationId xmlns:a16="http://schemas.microsoft.com/office/drawing/2014/main" id="{16D13642-13DD-4594-ABCB-3EA4F549E0D4}"/>
              </a:ext>
            </a:extLst>
          </p:cNvPr>
          <p:cNvGrpSpPr/>
          <p:nvPr/>
        </p:nvGrpSpPr>
        <p:grpSpPr>
          <a:xfrm>
            <a:off x="7674424" y="1755352"/>
            <a:ext cx="4372772" cy="2130653"/>
            <a:chOff x="7719692" y="1781085"/>
            <a:chExt cx="4460455" cy="2173377"/>
          </a:xfrm>
        </p:grpSpPr>
        <p:sp>
          <p:nvSpPr>
            <p:cNvPr id="15" name="Rectangle 14">
              <a:extLst>
                <a:ext uri="{FF2B5EF4-FFF2-40B4-BE49-F238E27FC236}">
                  <a16:creationId xmlns:a16="http://schemas.microsoft.com/office/drawing/2014/main" id="{36547FCE-8F4E-F348-A5CC-00E9CD60A676}"/>
                </a:ext>
              </a:extLst>
            </p:cNvPr>
            <p:cNvSpPr/>
            <p:nvPr/>
          </p:nvSpPr>
          <p:spPr bwMode="auto">
            <a:xfrm>
              <a:off x="7834135" y="1781085"/>
              <a:ext cx="4346012" cy="137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ct val="0"/>
                </a:spcAft>
                <a:buClrTx/>
                <a:buSzTx/>
                <a:buFontTx/>
                <a:buNone/>
                <a:tabLst/>
                <a:defRPr/>
              </a:pPr>
              <a:r>
                <a:rPr kumimoji="0" lang="en-US" sz="2353"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 1</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17" name="TextBox 16">
              <a:extLst>
                <a:ext uri="{FF2B5EF4-FFF2-40B4-BE49-F238E27FC236}">
                  <a16:creationId xmlns:a16="http://schemas.microsoft.com/office/drawing/2014/main" id="{F0B06921-6B1D-AA4F-AA29-5260CE2C68E7}"/>
                </a:ext>
              </a:extLst>
            </p:cNvPr>
            <p:cNvSpPr txBox="1"/>
            <p:nvPr/>
          </p:nvSpPr>
          <p:spPr>
            <a:xfrm>
              <a:off x="7719692" y="3161498"/>
              <a:ext cx="1828800" cy="5497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Outputs:</a:t>
              </a:r>
            </a:p>
          </p:txBody>
        </p:sp>
        <p:sp>
          <p:nvSpPr>
            <p:cNvPr id="18" name="Rectangle 17">
              <a:extLst>
                <a:ext uri="{FF2B5EF4-FFF2-40B4-BE49-F238E27FC236}">
                  <a16:creationId xmlns:a16="http://schemas.microsoft.com/office/drawing/2014/main" id="{EF0DF2D7-05A2-094E-B84D-5EAB63C23E77}"/>
                </a:ext>
              </a:extLst>
            </p:cNvPr>
            <p:cNvSpPr/>
            <p:nvPr/>
          </p:nvSpPr>
          <p:spPr bwMode="auto">
            <a:xfrm>
              <a:off x="9342437" y="3319892"/>
              <a:ext cx="815170" cy="63457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Title</a:t>
              </a:r>
            </a:p>
          </p:txBody>
        </p:sp>
        <p:sp>
          <p:nvSpPr>
            <p:cNvPr id="19" name="Rectangle 18">
              <a:extLst>
                <a:ext uri="{FF2B5EF4-FFF2-40B4-BE49-F238E27FC236}">
                  <a16:creationId xmlns:a16="http://schemas.microsoft.com/office/drawing/2014/main" id="{CDC6EA0F-CBC0-FA40-91EA-2AB7F33BBCDF}"/>
                </a:ext>
              </a:extLst>
            </p:cNvPr>
            <p:cNvSpPr/>
            <p:nvPr/>
          </p:nvSpPr>
          <p:spPr bwMode="auto">
            <a:xfrm>
              <a:off x="10345735" y="3319892"/>
              <a:ext cx="815170" cy="63457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Count</a:t>
              </a:r>
            </a:p>
          </p:txBody>
        </p:sp>
        <p:sp>
          <p:nvSpPr>
            <p:cNvPr id="30" name="Rectangle 29">
              <a:extLst>
                <a:ext uri="{FF2B5EF4-FFF2-40B4-BE49-F238E27FC236}">
                  <a16:creationId xmlns:a16="http://schemas.microsoft.com/office/drawing/2014/main" id="{3FB624D6-4C22-F840-9FF2-102AF1F52CA1}"/>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content</a:t>
              </a:r>
            </a:p>
          </p:txBody>
        </p:sp>
        <p:sp>
          <p:nvSpPr>
            <p:cNvPr id="31" name="Rectangle 30">
              <a:extLst>
                <a:ext uri="{FF2B5EF4-FFF2-40B4-BE49-F238E27FC236}">
                  <a16:creationId xmlns:a16="http://schemas.microsoft.com/office/drawing/2014/main" id="{160C7415-3F38-4247-82B1-866EFA077902}"/>
                </a:ext>
              </a:extLst>
            </p:cNvPr>
            <p:cNvSpPr/>
            <p:nvPr/>
          </p:nvSpPr>
          <p:spPr bwMode="auto">
            <a:xfrm>
              <a:off x="8817876" y="2611347"/>
              <a:ext cx="731520" cy="32754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Size</a:t>
              </a:r>
            </a:p>
          </p:txBody>
        </p:sp>
        <p:sp>
          <p:nvSpPr>
            <p:cNvPr id="32" name="Rectangle 31">
              <a:extLst>
                <a:ext uri="{FF2B5EF4-FFF2-40B4-BE49-F238E27FC236}">
                  <a16:creationId xmlns:a16="http://schemas.microsoft.com/office/drawing/2014/main" id="{9FAA4395-3EE0-3A4A-8CBE-E838171BD7CB}"/>
                </a:ext>
              </a:extLst>
            </p:cNvPr>
            <p:cNvSpPr/>
            <p:nvPr/>
          </p:nvSpPr>
          <p:spPr bwMode="auto">
            <a:xfrm>
              <a:off x="7994327" y="2611347"/>
              <a:ext cx="731520" cy="32754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34" name="Group 33">
            <a:extLst>
              <a:ext uri="{FF2B5EF4-FFF2-40B4-BE49-F238E27FC236}">
                <a16:creationId xmlns:a16="http://schemas.microsoft.com/office/drawing/2014/main" id="{2A930B5C-991A-4B75-8898-D4C45CDECEB4}"/>
              </a:ext>
            </a:extLst>
          </p:cNvPr>
          <p:cNvGrpSpPr/>
          <p:nvPr/>
        </p:nvGrpSpPr>
        <p:grpSpPr>
          <a:xfrm>
            <a:off x="1141599" y="2870732"/>
            <a:ext cx="388451" cy="298808"/>
            <a:chOff x="5684837" y="3725862"/>
            <a:chExt cx="396240" cy="304800"/>
          </a:xfrm>
        </p:grpSpPr>
        <p:sp>
          <p:nvSpPr>
            <p:cNvPr id="35" name="Rectangle 34">
              <a:extLst>
                <a:ext uri="{FF2B5EF4-FFF2-40B4-BE49-F238E27FC236}">
                  <a16:creationId xmlns:a16="http://schemas.microsoft.com/office/drawing/2014/main" id="{5CBE8B90-16E5-47E1-A759-FD0C7A462969}"/>
                </a:ext>
              </a:extLst>
            </p:cNvPr>
            <p:cNvSpPr/>
            <p:nvPr/>
          </p:nvSpPr>
          <p:spPr bwMode="auto">
            <a:xfrm>
              <a:off x="5684837" y="3725862"/>
              <a:ext cx="304800" cy="304800"/>
            </a:xfrm>
            <a:prstGeom prst="rect">
              <a:avLst/>
            </a:prstGeom>
            <a:noFill/>
            <a:ln w="317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DF088F11-0115-47B1-A6B8-EFE5144F9387}"/>
                </a:ext>
              </a:extLst>
            </p:cNvPr>
            <p:cNvSpPr/>
            <p:nvPr/>
          </p:nvSpPr>
          <p:spPr bwMode="auto">
            <a:xfrm>
              <a:off x="5989637" y="3725862"/>
              <a:ext cx="91440" cy="304800"/>
            </a:xfrm>
            <a:prstGeom prst="rect">
              <a:avLst/>
            </a:prstGeom>
            <a:noFill/>
            <a:ln w="317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Plus Sign 36">
              <a:extLst>
                <a:ext uri="{FF2B5EF4-FFF2-40B4-BE49-F238E27FC236}">
                  <a16:creationId xmlns:a16="http://schemas.microsoft.com/office/drawing/2014/main" id="{255D4C52-6CA3-4141-94DE-F4A2CB1BE95A}"/>
                </a:ext>
              </a:extLst>
            </p:cNvPr>
            <p:cNvSpPr/>
            <p:nvPr/>
          </p:nvSpPr>
          <p:spPr bwMode="auto">
            <a:xfrm>
              <a:off x="5740876" y="3786822"/>
              <a:ext cx="182880" cy="182880"/>
            </a:xfrm>
            <a:prstGeom prst="mathPlus">
              <a:avLst>
                <a:gd name="adj1" fmla="val 18313"/>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206917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anim calcmode="lin" valueType="num">
                                      <p:cBhvr>
                                        <p:cTn id="15" dur="250" fill="hold"/>
                                        <p:tgtEl>
                                          <p:spTgt spid="4"/>
                                        </p:tgtEl>
                                        <p:attrNameLst>
                                          <p:attrName>ppt_x</p:attrName>
                                        </p:attrNameLst>
                                      </p:cBhvr>
                                      <p:tavLst>
                                        <p:tav tm="0">
                                          <p:val>
                                            <p:strVal val="#ppt_x"/>
                                          </p:val>
                                        </p:tav>
                                        <p:tav tm="100000">
                                          <p:val>
                                            <p:strVal val="#ppt_x"/>
                                          </p:val>
                                        </p:tav>
                                      </p:tavLst>
                                    </p:anim>
                                    <p:anim calcmode="lin" valueType="num">
                                      <p:cBhvr>
                                        <p:cTn id="16"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0D025-8226-4F64-89E7-07EFAC0EF7C8}"/>
              </a:ext>
            </a:extLst>
          </p:cNvPr>
          <p:cNvPicPr>
            <a:picLocks noChangeAspect="1"/>
          </p:cNvPicPr>
          <p:nvPr/>
        </p:nvPicPr>
        <p:blipFill rotWithShape="1">
          <a:blip r:embed="rId3">
            <a:extLst/>
          </a:blip>
          <a:srcRect b="15616"/>
          <a:stretch/>
        </p:blipFill>
        <p:spPr>
          <a:xfrm>
            <a:off x="1" y="487"/>
            <a:ext cx="12192000" cy="6857027"/>
          </a:xfrm>
          <a:prstGeom prst="rect">
            <a:avLst/>
          </a:prstGeom>
        </p:spPr>
      </p:pic>
      <p:sp>
        <p:nvSpPr>
          <p:cNvPr id="5" name="Rectangle 4">
            <a:extLst>
              <a:ext uri="{FF2B5EF4-FFF2-40B4-BE49-F238E27FC236}">
                <a16:creationId xmlns:a16="http://schemas.microsoft.com/office/drawing/2014/main" id="{32DFC73B-1B3A-46C8-8449-B5901EDA3715}"/>
              </a:ext>
            </a:extLst>
          </p:cNvPr>
          <p:cNvSpPr/>
          <p:nvPr/>
        </p:nvSpPr>
        <p:spPr bwMode="auto">
          <a:xfrm>
            <a:off x="1" y="488"/>
            <a:ext cx="12192000" cy="7014213"/>
          </a:xfrm>
          <a:prstGeom prst="rect">
            <a:avLst/>
          </a:prstGeom>
          <a:gradFill flip="none" rotWithShape="1">
            <a:gsLst>
              <a:gs pos="0">
                <a:schemeClr val="bg1">
                  <a:alpha val="69000"/>
                </a:schemeClr>
              </a:gs>
              <a:gs pos="100000">
                <a:schemeClr val="bg1">
                  <a:alpha val="37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3C6D899-A4CC-864D-9847-70E1EDB0B31C}"/>
              </a:ext>
            </a:extLst>
          </p:cNvPr>
          <p:cNvSpPr>
            <a:spLocks noGrp="1"/>
          </p:cNvSpPr>
          <p:nvPr>
            <p:ph type="title"/>
          </p:nvPr>
        </p:nvSpPr>
        <p:spPr>
          <a:xfrm>
            <a:off x="603504" y="767419"/>
            <a:ext cx="8444580" cy="3355848"/>
          </a:xfrm>
        </p:spPr>
        <p:txBody>
          <a:bodyPr/>
          <a:lstStyle/>
          <a:p>
            <a:r>
              <a:rPr lang="en-US" dirty="0" smtClean="0"/>
              <a:t>Examples</a:t>
            </a:r>
            <a:endParaRPr lang="en-US" dirty="0">
              <a:solidFill>
                <a:schemeClr val="tx1"/>
              </a:solidFill>
            </a:endParaRPr>
          </a:p>
        </p:txBody>
      </p:sp>
    </p:spTree>
    <p:extLst>
      <p:ext uri="{BB962C8B-B14F-4D97-AF65-F5344CB8AC3E}">
        <p14:creationId xmlns:p14="http://schemas.microsoft.com/office/powerpoint/2010/main" val="186672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35" presetClass="path" presetSubtype="0" decel="100000" fill="hold" grpId="1" nodeType="withEffect">
                                  <p:stCondLst>
                                    <p:cond delay="100"/>
                                  </p:stCondLst>
                                  <p:childTnLst>
                                    <p:animMotion origin="layout" path="M 2.97776E-6 -2.9206E-6 L 2.97776E-6 0.06651 " pathEditMode="relative" rAng="0" ptsTypes="AA">
                                      <p:cBhvr>
                                        <p:cTn id="12"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l="12062" t="16698" r="15582" b="14822"/>
          <a:stretch/>
        </p:blipFill>
        <p:spPr>
          <a:xfrm>
            <a:off x="4168754" y="26575"/>
            <a:ext cx="12188952" cy="6804850"/>
          </a:xfrm>
          <a:prstGeom prst="rect">
            <a:avLst/>
          </a:prstGeom>
        </p:spPr>
      </p:pic>
      <p:sp>
        <p:nvSpPr>
          <p:cNvPr id="3" name="Content Placeholder 2">
            <a:extLst>
              <a:ext uri="{FF2B5EF4-FFF2-40B4-BE49-F238E27FC236}">
                <a16:creationId xmlns:a16="http://schemas.microsoft.com/office/drawing/2014/main" id="{6F2DBFCA-EFE0-4DA5-9B3E-1D231D3B54B8}"/>
              </a:ext>
            </a:extLst>
          </p:cNvPr>
          <p:cNvSpPr>
            <a:spLocks noGrp="1"/>
          </p:cNvSpPr>
          <p:nvPr>
            <p:ph idx="1"/>
          </p:nvPr>
        </p:nvSpPr>
        <p:spPr>
          <a:xfrm>
            <a:off x="195163" y="2813447"/>
            <a:ext cx="3721745" cy="615553"/>
          </a:xfrm>
        </p:spPr>
        <p:txBody>
          <a:bodyPr vert="horz" wrap="square" lIns="0" tIns="0" rIns="0" bIns="0" rtlCol="0" anchor="t">
            <a:spAutoFit/>
          </a:bodyPr>
          <a:lstStyle/>
          <a:p>
            <a:pPr>
              <a:spcBef>
                <a:spcPct val="0"/>
              </a:spcBef>
              <a:buNone/>
            </a:pPr>
            <a:r>
              <a:rPr lang="en-US" sz="4000" dirty="0" smtClean="0">
                <a:ln w="3175">
                  <a:noFill/>
                </a:ln>
                <a:gradFill>
                  <a:gsLst>
                    <a:gs pos="1250">
                      <a:schemeClr val="tx1"/>
                    </a:gs>
                    <a:gs pos="100000">
                      <a:schemeClr val="tx1"/>
                    </a:gs>
                  </a:gsLst>
                  <a:lin ang="5400000" scaled="0"/>
                </a:gradFill>
                <a:latin typeface="+mj-lt"/>
              </a:rPr>
              <a:t>Demonstration</a:t>
            </a:r>
            <a:endParaRPr lang="en-US" sz="4000" dirty="0">
              <a:ln w="3175">
                <a:noFill/>
              </a:ln>
              <a:gradFill>
                <a:gsLst>
                  <a:gs pos="1250">
                    <a:schemeClr val="tx1"/>
                  </a:gs>
                  <a:gs pos="100000">
                    <a:schemeClr val="tx1"/>
                  </a:gs>
                </a:gsLst>
                <a:lin ang="5400000" scaled="0"/>
              </a:gradFill>
              <a:latin typeface="+mj-lt"/>
            </a:endParaRPr>
          </a:p>
        </p:txBody>
      </p:sp>
      <p:sp>
        <p:nvSpPr>
          <p:cNvPr id="5" name="Content Placeholder 2">
            <a:extLst>
              <a:ext uri="{FF2B5EF4-FFF2-40B4-BE49-F238E27FC236}">
                <a16:creationId xmlns:a16="http://schemas.microsoft.com/office/drawing/2014/main" id="{E632627B-D3C4-4F5F-B562-C0A9EC9D8A8B}"/>
              </a:ext>
            </a:extLst>
          </p:cNvPr>
          <p:cNvSpPr txBox="1">
            <a:spLocks/>
          </p:cNvSpPr>
          <p:nvPr/>
        </p:nvSpPr>
        <p:spPr>
          <a:xfrm>
            <a:off x="713777" y="4055393"/>
            <a:ext cx="3721745" cy="49244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Font typeface="Wingdings" panose="05000000000000000000" pitchFamily="2" charset="2"/>
              <a:buNone/>
            </a:pPr>
            <a:r>
              <a:rPr lang="en-US" sz="3200" dirty="0" smtClean="0">
                <a:ln w="3175">
                  <a:noFill/>
                </a:ln>
                <a:gradFill>
                  <a:gsLst>
                    <a:gs pos="1250">
                      <a:schemeClr val="tx1"/>
                    </a:gs>
                    <a:gs pos="100000">
                      <a:schemeClr val="tx1"/>
                    </a:gs>
                  </a:gsLst>
                  <a:lin ang="5400000" scaled="0"/>
                </a:gradFill>
                <a:latin typeface="+mj-lt"/>
              </a:rPr>
              <a:t>Service Request</a:t>
            </a:r>
            <a:endParaRPr lang="en-US" sz="3200" dirty="0">
              <a:ln w="3175">
                <a:noFill/>
              </a:ln>
              <a:gradFill>
                <a:gsLst>
                  <a:gs pos="1250">
                    <a:schemeClr val="tx1"/>
                  </a:gs>
                  <a:gs pos="100000">
                    <a:schemeClr val="tx1"/>
                  </a:gs>
                </a:gsLst>
                <a:lin ang="5400000" scaled="0"/>
              </a:gradFill>
              <a:latin typeface="+mj-lt"/>
            </a:endParaRPr>
          </a:p>
        </p:txBody>
      </p:sp>
    </p:spTree>
    <p:extLst>
      <p:ext uri="{BB962C8B-B14F-4D97-AF65-F5344CB8AC3E}">
        <p14:creationId xmlns:p14="http://schemas.microsoft.com/office/powerpoint/2010/main" val="33405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Service Request</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Trigger when a new Service Request is created</a:t>
            </a:r>
            <a:endParaRPr lang="en-US" dirty="0"/>
          </a:p>
          <a:p>
            <a:endParaRPr lang="en-US" dirty="0"/>
          </a:p>
        </p:txBody>
      </p:sp>
      <p:pic>
        <p:nvPicPr>
          <p:cNvPr id="2" name="Picture 1"/>
          <p:cNvPicPr>
            <a:picLocks noChangeAspect="1"/>
          </p:cNvPicPr>
          <p:nvPr/>
        </p:nvPicPr>
        <p:blipFill>
          <a:blip r:embed="rId3"/>
          <a:stretch>
            <a:fillRect/>
          </a:stretch>
        </p:blipFill>
        <p:spPr>
          <a:xfrm>
            <a:off x="588263" y="2106749"/>
            <a:ext cx="10553092" cy="3630171"/>
          </a:xfrm>
          <a:prstGeom prst="rect">
            <a:avLst/>
          </a:prstGeom>
        </p:spPr>
      </p:pic>
    </p:spTree>
    <p:extLst>
      <p:ext uri="{BB962C8B-B14F-4D97-AF65-F5344CB8AC3E}">
        <p14:creationId xmlns:p14="http://schemas.microsoft.com/office/powerpoint/2010/main" val="66602630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Service Request</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Retrieve the user info of the submitter</a:t>
            </a:r>
            <a:endParaRPr lang="en-US" dirty="0"/>
          </a:p>
          <a:p>
            <a:endParaRPr lang="en-US" dirty="0"/>
          </a:p>
        </p:txBody>
      </p:sp>
      <p:pic>
        <p:nvPicPr>
          <p:cNvPr id="3" name="Picture 2"/>
          <p:cNvPicPr>
            <a:picLocks noChangeAspect="1"/>
          </p:cNvPicPr>
          <p:nvPr/>
        </p:nvPicPr>
        <p:blipFill>
          <a:blip r:embed="rId3"/>
          <a:stretch>
            <a:fillRect/>
          </a:stretch>
        </p:blipFill>
        <p:spPr>
          <a:xfrm>
            <a:off x="588263" y="2106749"/>
            <a:ext cx="10050502" cy="4056055"/>
          </a:xfrm>
          <a:prstGeom prst="rect">
            <a:avLst/>
          </a:prstGeom>
        </p:spPr>
      </p:pic>
    </p:spTree>
    <p:extLst>
      <p:ext uri="{BB962C8B-B14F-4D97-AF65-F5344CB8AC3E}">
        <p14:creationId xmlns:p14="http://schemas.microsoft.com/office/powerpoint/2010/main" val="378819480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Service Request</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Retrieve the manager info from Office 365</a:t>
            </a:r>
            <a:endParaRPr lang="en-US" dirty="0"/>
          </a:p>
          <a:p>
            <a:endParaRPr lang="en-US" dirty="0"/>
          </a:p>
        </p:txBody>
      </p:sp>
      <p:pic>
        <p:nvPicPr>
          <p:cNvPr id="2" name="Picture 1"/>
          <p:cNvPicPr>
            <a:picLocks noChangeAspect="1"/>
          </p:cNvPicPr>
          <p:nvPr/>
        </p:nvPicPr>
        <p:blipFill>
          <a:blip r:embed="rId3"/>
          <a:stretch>
            <a:fillRect/>
          </a:stretch>
        </p:blipFill>
        <p:spPr>
          <a:xfrm>
            <a:off x="588263" y="2106750"/>
            <a:ext cx="10910288" cy="2615562"/>
          </a:xfrm>
          <a:prstGeom prst="rect">
            <a:avLst/>
          </a:prstGeom>
        </p:spPr>
      </p:pic>
    </p:spTree>
    <p:extLst>
      <p:ext uri="{BB962C8B-B14F-4D97-AF65-F5344CB8AC3E}">
        <p14:creationId xmlns:p14="http://schemas.microsoft.com/office/powerpoint/2010/main" val="30732502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Service Request</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Start the approval process and wait for Approval</a:t>
            </a:r>
            <a:endParaRPr lang="en-US" dirty="0"/>
          </a:p>
          <a:p>
            <a:endParaRPr lang="en-US" dirty="0"/>
          </a:p>
        </p:txBody>
      </p:sp>
      <p:pic>
        <p:nvPicPr>
          <p:cNvPr id="3" name="Picture 2"/>
          <p:cNvPicPr>
            <a:picLocks noChangeAspect="1"/>
          </p:cNvPicPr>
          <p:nvPr/>
        </p:nvPicPr>
        <p:blipFill>
          <a:blip r:embed="rId3"/>
          <a:stretch>
            <a:fillRect/>
          </a:stretch>
        </p:blipFill>
        <p:spPr>
          <a:xfrm>
            <a:off x="588263" y="1984824"/>
            <a:ext cx="9332351" cy="4608954"/>
          </a:xfrm>
          <a:prstGeom prst="rect">
            <a:avLst/>
          </a:prstGeom>
        </p:spPr>
      </p:pic>
    </p:spTree>
    <p:extLst>
      <p:ext uri="{BB962C8B-B14F-4D97-AF65-F5344CB8AC3E}">
        <p14:creationId xmlns:p14="http://schemas.microsoft.com/office/powerpoint/2010/main" val="71728245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Service Request</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Check the results of the Approval</a:t>
            </a:r>
            <a:endParaRPr lang="en-US" dirty="0"/>
          </a:p>
          <a:p>
            <a:endParaRPr lang="en-US" dirty="0"/>
          </a:p>
        </p:txBody>
      </p:sp>
      <p:pic>
        <p:nvPicPr>
          <p:cNvPr id="2" name="Picture 1"/>
          <p:cNvPicPr>
            <a:picLocks noChangeAspect="1"/>
          </p:cNvPicPr>
          <p:nvPr/>
        </p:nvPicPr>
        <p:blipFill>
          <a:blip r:embed="rId3"/>
          <a:stretch>
            <a:fillRect/>
          </a:stretch>
        </p:blipFill>
        <p:spPr>
          <a:xfrm>
            <a:off x="588262" y="1987030"/>
            <a:ext cx="10927885" cy="3023381"/>
          </a:xfrm>
          <a:prstGeom prst="rect">
            <a:avLst/>
          </a:prstGeom>
        </p:spPr>
      </p:pic>
    </p:spTree>
    <p:extLst>
      <p:ext uri="{BB962C8B-B14F-4D97-AF65-F5344CB8AC3E}">
        <p14:creationId xmlns:p14="http://schemas.microsoft.com/office/powerpoint/2010/main" val="136966247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5562E7-B65C-4E8C-8ED7-F572BED08B8F}"/>
              </a:ext>
            </a:extLst>
          </p:cNvPr>
          <p:cNvPicPr>
            <a:picLocks noChangeAspect="1"/>
          </p:cNvPicPr>
          <p:nvPr/>
        </p:nvPicPr>
        <p:blipFill rotWithShape="1">
          <a:blip r:embed="rId3">
            <a:extLst/>
          </a:blip>
          <a:srcRect l="125" t="11010" r="857" b="5498"/>
          <a:stretch/>
        </p:blipFill>
        <p:spPr>
          <a:xfrm flipH="1">
            <a:off x="0" y="487"/>
            <a:ext cx="12192000" cy="6857027"/>
          </a:xfrm>
          <a:prstGeom prst="rect">
            <a:avLst/>
          </a:prstGeom>
        </p:spPr>
      </p:pic>
      <p:sp>
        <p:nvSpPr>
          <p:cNvPr id="5" name="Rectangle 4">
            <a:extLst>
              <a:ext uri="{FF2B5EF4-FFF2-40B4-BE49-F238E27FC236}">
                <a16:creationId xmlns:a16="http://schemas.microsoft.com/office/drawing/2014/main" id="{EB4946FA-8915-4C84-9FC9-9DC0072D29D4}"/>
              </a:ext>
            </a:extLst>
          </p:cNvPr>
          <p:cNvSpPr/>
          <p:nvPr/>
        </p:nvSpPr>
        <p:spPr bwMode="auto">
          <a:xfrm>
            <a:off x="1" y="488"/>
            <a:ext cx="12192000" cy="7014213"/>
          </a:xfrm>
          <a:prstGeom prst="rect">
            <a:avLst/>
          </a:prstGeom>
          <a:gradFill flip="none" rotWithShape="1">
            <a:gsLst>
              <a:gs pos="0">
                <a:schemeClr val="bg1">
                  <a:alpha val="90000"/>
                </a:schemeClr>
              </a:gs>
              <a:gs pos="100000">
                <a:schemeClr val="bg1">
                  <a:alpha val="8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C5698DB-B2A9-6B43-B022-84EBDCE16D28}"/>
              </a:ext>
            </a:extLst>
          </p:cNvPr>
          <p:cNvSpPr>
            <a:spLocks noGrp="1"/>
          </p:cNvSpPr>
          <p:nvPr>
            <p:ph type="title"/>
          </p:nvPr>
        </p:nvSpPr>
        <p:spPr>
          <a:xfrm>
            <a:off x="603504" y="767419"/>
            <a:ext cx="8438186" cy="3355848"/>
          </a:xfrm>
        </p:spPr>
        <p:txBody>
          <a:bodyPr/>
          <a:lstStyle/>
          <a:p>
            <a:r>
              <a:rPr lang="en-US" dirty="0"/>
              <a:t>Introduction to</a:t>
            </a:r>
            <a:br>
              <a:rPr lang="en-US" dirty="0"/>
            </a:br>
            <a:r>
              <a:rPr lang="en-US" dirty="0"/>
              <a:t>Microsoft Flow</a:t>
            </a:r>
            <a:endParaRPr lang="en-US" dirty="0">
              <a:solidFill>
                <a:schemeClr val="tx1"/>
              </a:solidFill>
            </a:endParaRPr>
          </a:p>
        </p:txBody>
      </p:sp>
    </p:spTree>
    <p:extLst>
      <p:ext uri="{BB962C8B-B14F-4D97-AF65-F5344CB8AC3E}">
        <p14:creationId xmlns:p14="http://schemas.microsoft.com/office/powerpoint/2010/main" val="3736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35" presetClass="path" presetSubtype="0" decel="100000" fill="hold" grpId="1" nodeType="withEffect">
                                  <p:stCondLst>
                                    <p:cond delay="100"/>
                                  </p:stCondLst>
                                  <p:childTnLst>
                                    <p:animMotion origin="layout" path="M -3.70181E-6 -5.44712E-7 L -3.70181E-6 0.0665 " pathEditMode="relative" rAng="0" ptsTypes="AA">
                                      <p:cBhvr>
                                        <p:cTn id="12" dur="1000" spd="-100000" fill="hold"/>
                                        <p:tgtEl>
                                          <p:spTgt spid="2"/>
                                        </p:tgtEl>
                                        <p:attrNameLst>
                                          <p:attrName>ppt_x</p:attrName>
                                          <p:attrName>ppt_y</p:attrName>
                                        </p:attrNameLst>
                                      </p:cBhvr>
                                      <p:rCtr x="0" y="33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Service Request</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430887"/>
          </a:xfrm>
        </p:spPr>
        <p:txBody>
          <a:bodyPr/>
          <a:lstStyle/>
          <a:p>
            <a:pPr marL="0" indent="0">
              <a:buNone/>
            </a:pPr>
            <a:r>
              <a:rPr lang="en-US" dirty="0" smtClean="0"/>
              <a:t>Perform your Approval</a:t>
            </a:r>
            <a:endParaRPr lang="en-US" dirty="0"/>
          </a:p>
        </p:txBody>
      </p:sp>
      <p:pic>
        <p:nvPicPr>
          <p:cNvPr id="4" name="Picture 3"/>
          <p:cNvPicPr>
            <a:picLocks noChangeAspect="1"/>
          </p:cNvPicPr>
          <p:nvPr/>
        </p:nvPicPr>
        <p:blipFill>
          <a:blip r:embed="rId3"/>
          <a:stretch>
            <a:fillRect/>
          </a:stretch>
        </p:blipFill>
        <p:spPr>
          <a:xfrm>
            <a:off x="588263" y="1973807"/>
            <a:ext cx="11055542" cy="2923870"/>
          </a:xfrm>
          <a:prstGeom prst="rect">
            <a:avLst/>
          </a:prstGeom>
        </p:spPr>
      </p:pic>
      <p:pic>
        <p:nvPicPr>
          <p:cNvPr id="5" name="Picture 4"/>
          <p:cNvPicPr>
            <a:picLocks noChangeAspect="1"/>
          </p:cNvPicPr>
          <p:nvPr/>
        </p:nvPicPr>
        <p:blipFill>
          <a:blip r:embed="rId4"/>
          <a:stretch>
            <a:fillRect/>
          </a:stretch>
        </p:blipFill>
        <p:spPr>
          <a:xfrm>
            <a:off x="1350764" y="1973806"/>
            <a:ext cx="6628315" cy="4644719"/>
          </a:xfrm>
          <a:prstGeom prst="rect">
            <a:avLst/>
          </a:prstGeom>
        </p:spPr>
      </p:pic>
    </p:spTree>
    <p:extLst>
      <p:ext uri="{BB962C8B-B14F-4D97-AF65-F5344CB8AC3E}">
        <p14:creationId xmlns:p14="http://schemas.microsoft.com/office/powerpoint/2010/main" val="1947706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Service Request</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430887"/>
          </a:xfrm>
        </p:spPr>
        <p:txBody>
          <a:bodyPr/>
          <a:lstStyle/>
          <a:p>
            <a:pPr marL="0" indent="0">
              <a:buNone/>
            </a:pPr>
            <a:r>
              <a:rPr lang="en-US" dirty="0" smtClean="0"/>
              <a:t>Perform your Rejection</a:t>
            </a:r>
            <a:endParaRPr lang="en-US" dirty="0"/>
          </a:p>
        </p:txBody>
      </p:sp>
      <p:pic>
        <p:nvPicPr>
          <p:cNvPr id="2" name="Picture 1"/>
          <p:cNvPicPr>
            <a:picLocks noChangeAspect="1"/>
          </p:cNvPicPr>
          <p:nvPr/>
        </p:nvPicPr>
        <p:blipFill>
          <a:blip r:embed="rId3"/>
          <a:stretch>
            <a:fillRect/>
          </a:stretch>
        </p:blipFill>
        <p:spPr>
          <a:xfrm>
            <a:off x="676169" y="1846450"/>
            <a:ext cx="11214357" cy="3840365"/>
          </a:xfrm>
          <a:prstGeom prst="rect">
            <a:avLst/>
          </a:prstGeom>
        </p:spPr>
      </p:pic>
      <p:pic>
        <p:nvPicPr>
          <p:cNvPr id="3" name="Picture 2"/>
          <p:cNvPicPr>
            <a:picLocks noChangeAspect="1"/>
          </p:cNvPicPr>
          <p:nvPr/>
        </p:nvPicPr>
        <p:blipFill>
          <a:blip r:embed="rId4"/>
          <a:stretch>
            <a:fillRect/>
          </a:stretch>
        </p:blipFill>
        <p:spPr>
          <a:xfrm>
            <a:off x="1432271" y="1846450"/>
            <a:ext cx="8262874" cy="4855713"/>
          </a:xfrm>
          <a:prstGeom prst="rect">
            <a:avLst/>
          </a:prstGeom>
        </p:spPr>
      </p:pic>
    </p:spTree>
    <p:extLst>
      <p:ext uri="{BB962C8B-B14F-4D97-AF65-F5344CB8AC3E}">
        <p14:creationId xmlns:p14="http://schemas.microsoft.com/office/powerpoint/2010/main" val="413374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l="12062" t="16698" r="15582" b="14822"/>
          <a:stretch/>
        </p:blipFill>
        <p:spPr>
          <a:xfrm>
            <a:off x="4168754" y="26575"/>
            <a:ext cx="12188952" cy="6804850"/>
          </a:xfrm>
          <a:prstGeom prst="rect">
            <a:avLst/>
          </a:prstGeom>
        </p:spPr>
      </p:pic>
      <p:sp>
        <p:nvSpPr>
          <p:cNvPr id="3" name="Content Placeholder 2">
            <a:extLst>
              <a:ext uri="{FF2B5EF4-FFF2-40B4-BE49-F238E27FC236}">
                <a16:creationId xmlns:a16="http://schemas.microsoft.com/office/drawing/2014/main" id="{6F2DBFCA-EFE0-4DA5-9B3E-1D231D3B54B8}"/>
              </a:ext>
            </a:extLst>
          </p:cNvPr>
          <p:cNvSpPr>
            <a:spLocks noGrp="1"/>
          </p:cNvSpPr>
          <p:nvPr>
            <p:ph idx="1"/>
          </p:nvPr>
        </p:nvSpPr>
        <p:spPr>
          <a:xfrm>
            <a:off x="195163" y="2813447"/>
            <a:ext cx="3721745" cy="615553"/>
          </a:xfrm>
        </p:spPr>
        <p:txBody>
          <a:bodyPr vert="horz" wrap="square" lIns="0" tIns="0" rIns="0" bIns="0" rtlCol="0" anchor="t">
            <a:spAutoFit/>
          </a:bodyPr>
          <a:lstStyle/>
          <a:p>
            <a:pPr>
              <a:spcBef>
                <a:spcPct val="0"/>
              </a:spcBef>
              <a:buNone/>
            </a:pPr>
            <a:r>
              <a:rPr lang="en-US" sz="4000" dirty="0" smtClean="0">
                <a:ln w="3175">
                  <a:noFill/>
                </a:ln>
                <a:gradFill>
                  <a:gsLst>
                    <a:gs pos="1250">
                      <a:schemeClr val="tx1"/>
                    </a:gs>
                    <a:gs pos="100000">
                      <a:schemeClr val="tx1"/>
                    </a:gs>
                  </a:gsLst>
                  <a:lin ang="5400000" scaled="0"/>
                </a:gradFill>
                <a:latin typeface="+mj-lt"/>
              </a:rPr>
              <a:t>Demonstration</a:t>
            </a:r>
            <a:endParaRPr lang="en-US" sz="4000" dirty="0">
              <a:ln w="3175">
                <a:noFill/>
              </a:ln>
              <a:gradFill>
                <a:gsLst>
                  <a:gs pos="1250">
                    <a:schemeClr val="tx1"/>
                  </a:gs>
                  <a:gs pos="100000">
                    <a:schemeClr val="tx1"/>
                  </a:gs>
                </a:gsLst>
                <a:lin ang="5400000" scaled="0"/>
              </a:gradFill>
              <a:latin typeface="+mj-lt"/>
            </a:endParaRPr>
          </a:p>
        </p:txBody>
      </p:sp>
      <p:sp>
        <p:nvSpPr>
          <p:cNvPr id="5" name="Content Placeholder 2">
            <a:extLst>
              <a:ext uri="{FF2B5EF4-FFF2-40B4-BE49-F238E27FC236}">
                <a16:creationId xmlns:a16="http://schemas.microsoft.com/office/drawing/2014/main" id="{E632627B-D3C4-4F5F-B562-C0A9EC9D8A8B}"/>
              </a:ext>
            </a:extLst>
          </p:cNvPr>
          <p:cNvSpPr txBox="1">
            <a:spLocks/>
          </p:cNvSpPr>
          <p:nvPr/>
        </p:nvSpPr>
        <p:spPr>
          <a:xfrm>
            <a:off x="313151" y="4055393"/>
            <a:ext cx="4122371" cy="98488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Font typeface="Wingdings" panose="05000000000000000000" pitchFamily="2" charset="2"/>
              <a:buNone/>
            </a:pPr>
            <a:r>
              <a:rPr lang="en-US" sz="3200" dirty="0" smtClean="0">
                <a:ln w="3175">
                  <a:noFill/>
                </a:ln>
                <a:gradFill>
                  <a:gsLst>
                    <a:gs pos="1250">
                      <a:schemeClr val="tx1"/>
                    </a:gs>
                    <a:gs pos="100000">
                      <a:schemeClr val="tx1"/>
                    </a:gs>
                  </a:gsLst>
                  <a:lin ang="5400000" scaled="0"/>
                </a:gradFill>
                <a:latin typeface="+mj-lt"/>
              </a:rPr>
              <a:t>Document </a:t>
            </a:r>
          </a:p>
          <a:p>
            <a:pPr>
              <a:spcBef>
                <a:spcPct val="0"/>
              </a:spcBef>
              <a:buFont typeface="Wingdings" panose="05000000000000000000" pitchFamily="2" charset="2"/>
              <a:buNone/>
            </a:pPr>
            <a:r>
              <a:rPr lang="en-US" sz="3200" dirty="0" smtClean="0">
                <a:ln w="3175">
                  <a:noFill/>
                </a:ln>
                <a:gradFill>
                  <a:gsLst>
                    <a:gs pos="1250">
                      <a:schemeClr val="tx1"/>
                    </a:gs>
                    <a:gs pos="100000">
                      <a:schemeClr val="tx1"/>
                    </a:gs>
                  </a:gsLst>
                  <a:lin ang="5400000" scaled="0"/>
                </a:gradFill>
                <a:latin typeface="+mj-lt"/>
              </a:rPr>
              <a:t>Generation</a:t>
            </a:r>
            <a:endParaRPr lang="en-US" sz="3200" dirty="0">
              <a:ln w="3175">
                <a:noFill/>
              </a:ln>
              <a:gradFill>
                <a:gsLst>
                  <a:gs pos="1250">
                    <a:schemeClr val="tx1"/>
                  </a:gs>
                  <a:gs pos="100000">
                    <a:schemeClr val="tx1"/>
                  </a:gs>
                </a:gsLst>
                <a:lin ang="5400000" scaled="0"/>
              </a:gradFill>
              <a:latin typeface="+mj-lt"/>
            </a:endParaRPr>
          </a:p>
        </p:txBody>
      </p:sp>
    </p:spTree>
    <p:extLst>
      <p:ext uri="{BB962C8B-B14F-4D97-AF65-F5344CB8AC3E}">
        <p14:creationId xmlns:p14="http://schemas.microsoft.com/office/powerpoint/2010/main" val="21583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 Generation</a:t>
            </a:r>
            <a:endParaRPr lang="en-US" dirty="0"/>
          </a:p>
        </p:txBody>
      </p:sp>
      <p:pic>
        <p:nvPicPr>
          <p:cNvPr id="1026" name="Picture 2" descr="Microsoft Word Documen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2279737"/>
            <a:ext cx="9775248" cy="4211072"/>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Create the document template</a:t>
            </a:r>
            <a:endParaRPr lang="en-US" dirty="0"/>
          </a:p>
          <a:p>
            <a:endParaRPr lang="en-US" dirty="0"/>
          </a:p>
        </p:txBody>
      </p:sp>
    </p:spTree>
    <p:extLst>
      <p:ext uri="{BB962C8B-B14F-4D97-AF65-F5344CB8AC3E}">
        <p14:creationId xmlns:p14="http://schemas.microsoft.com/office/powerpoint/2010/main" val="9087109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 Generation</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Add a trigger to your flow</a:t>
            </a:r>
            <a:endParaRPr lang="en-US" dirty="0"/>
          </a:p>
          <a:p>
            <a:endParaRPr lang="en-US" dirty="0"/>
          </a:p>
        </p:txBody>
      </p:sp>
      <p:pic>
        <p:nvPicPr>
          <p:cNvPr id="2050" name="Picture 2" descr="Common Data Service (current environment) tri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971913"/>
            <a:ext cx="10616080" cy="4253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34012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 Generation</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Get simultaneous data from entities</a:t>
            </a:r>
            <a:endParaRPr lang="en-US" dirty="0"/>
          </a:p>
          <a:p>
            <a:endParaRPr lang="en-US" dirty="0"/>
          </a:p>
        </p:txBody>
      </p:sp>
      <p:pic>
        <p:nvPicPr>
          <p:cNvPr id="3074" name="Picture 2" descr="Parallel Bran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147" y="1976915"/>
            <a:ext cx="11382839" cy="245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66227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 Generation</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Get your product data</a:t>
            </a:r>
            <a:endParaRPr lang="en-US" dirty="0"/>
          </a:p>
          <a:p>
            <a:endParaRPr lang="en-US" dirty="0"/>
          </a:p>
        </p:txBody>
      </p:sp>
      <p:pic>
        <p:nvPicPr>
          <p:cNvPr id="4098" name="Picture 2" descr="CDS Get Produc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821601"/>
            <a:ext cx="10419902" cy="417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50637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 Generation</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Populate the data in your word template</a:t>
            </a:r>
            <a:endParaRPr lang="en-US" dirty="0"/>
          </a:p>
          <a:p>
            <a:endParaRPr lang="en-US" dirty="0"/>
          </a:p>
        </p:txBody>
      </p:sp>
      <p:pic>
        <p:nvPicPr>
          <p:cNvPr id="5122" name="Picture 2" descr="Flow Populate a Microsoft Word template"/>
          <p:cNvPicPr>
            <a:picLocks noChangeAspect="1" noChangeArrowheads="1"/>
          </p:cNvPicPr>
          <p:nvPr/>
        </p:nvPicPr>
        <p:blipFill rotWithShape="1">
          <a:blip r:embed="rId3">
            <a:extLst>
              <a:ext uri="{28A0092B-C50C-407E-A947-70E740481C1C}">
                <a14:useLocalDpi xmlns:a14="http://schemas.microsoft.com/office/drawing/2010/main" val="0"/>
              </a:ext>
            </a:extLst>
          </a:blip>
          <a:srcRect b="53870"/>
          <a:stretch/>
        </p:blipFill>
        <p:spPr bwMode="auto">
          <a:xfrm>
            <a:off x="588263" y="1801911"/>
            <a:ext cx="9201367" cy="5438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02688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 Generation</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Create the file and convert to pdf (using OneDrive)</a:t>
            </a:r>
            <a:endParaRPr lang="en-US" dirty="0"/>
          </a:p>
          <a:p>
            <a:endParaRPr lang="en-US" dirty="0"/>
          </a:p>
        </p:txBody>
      </p:sp>
      <p:pic>
        <p:nvPicPr>
          <p:cNvPr id="6146" name="Picture 2" descr="Flow Create file on OneDr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2" y="1771085"/>
            <a:ext cx="8756153" cy="251630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low Convert file to PDF (OneDr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2" y="4498021"/>
            <a:ext cx="8783306" cy="202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20544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 Generation</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Save the file back to SharePoint</a:t>
            </a:r>
            <a:endParaRPr lang="en-US" dirty="0"/>
          </a:p>
          <a:p>
            <a:endParaRPr lang="en-US" dirty="0"/>
          </a:p>
        </p:txBody>
      </p:sp>
      <p:pic>
        <p:nvPicPr>
          <p:cNvPr id="7170" name="Picture 2" descr="Flow Create file in SharePoint (Opti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2" y="1894257"/>
            <a:ext cx="11484093" cy="3942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26595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9C24E-810F-4ADC-B33C-8FFFC65CF86F}"/>
              </a:ext>
            </a:extLst>
          </p:cNvPr>
          <p:cNvSpPr>
            <a:spLocks noGrp="1"/>
          </p:cNvSpPr>
          <p:nvPr>
            <p:ph type="title"/>
          </p:nvPr>
        </p:nvSpPr>
        <p:spPr>
          <a:xfrm>
            <a:off x="588263" y="457200"/>
            <a:ext cx="10878104" cy="1107996"/>
          </a:xfrm>
        </p:spPr>
        <p:txBody>
          <a:bodyPr>
            <a:normAutofit/>
          </a:bodyPr>
          <a:lstStyle/>
          <a:p>
            <a:r>
              <a:rPr lang="en-US" dirty="0"/>
              <a:t>Microsoft Flow helps </a:t>
            </a:r>
            <a:r>
              <a:rPr lang="en-US" dirty="0">
                <a:solidFill>
                  <a:schemeClr val="accent3"/>
                </a:solidFill>
              </a:rPr>
              <a:t>non-developers</a:t>
            </a:r>
            <a:r>
              <a:rPr lang="en-US" dirty="0"/>
              <a:t> work smarter by automating workflows across apps and services</a:t>
            </a:r>
          </a:p>
        </p:txBody>
      </p:sp>
      <p:grpSp>
        <p:nvGrpSpPr>
          <p:cNvPr id="49" name="Group 48">
            <a:extLst>
              <a:ext uri="{FF2B5EF4-FFF2-40B4-BE49-F238E27FC236}">
                <a16:creationId xmlns:a16="http://schemas.microsoft.com/office/drawing/2014/main" id="{89114DCB-9753-40BA-B54A-6F932A07886C}"/>
              </a:ext>
            </a:extLst>
          </p:cNvPr>
          <p:cNvGrpSpPr/>
          <p:nvPr/>
        </p:nvGrpSpPr>
        <p:grpSpPr>
          <a:xfrm>
            <a:off x="3538969" y="2689996"/>
            <a:ext cx="2041743" cy="2214637"/>
            <a:chOff x="3601599" y="2689996"/>
            <a:chExt cx="2041743" cy="2214637"/>
          </a:xfrm>
        </p:grpSpPr>
        <p:sp>
          <p:nvSpPr>
            <p:cNvPr id="12" name="TextBox 11"/>
            <p:cNvSpPr txBox="1"/>
            <p:nvPr/>
          </p:nvSpPr>
          <p:spPr>
            <a:xfrm>
              <a:off x="3993332" y="4510551"/>
              <a:ext cx="130035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Copy files</a:t>
              </a:r>
            </a:p>
          </p:txBody>
        </p:sp>
        <p:grpSp>
          <p:nvGrpSpPr>
            <p:cNvPr id="36" name="Group 35">
              <a:extLst>
                <a:ext uri="{FF2B5EF4-FFF2-40B4-BE49-F238E27FC236}">
                  <a16:creationId xmlns:a16="http://schemas.microsoft.com/office/drawing/2014/main" id="{F49FB2DB-36CE-4D71-8E77-93C782A63181}"/>
                </a:ext>
              </a:extLst>
            </p:cNvPr>
            <p:cNvGrpSpPr/>
            <p:nvPr/>
          </p:nvGrpSpPr>
          <p:grpSpPr>
            <a:xfrm>
              <a:off x="4068953" y="2689996"/>
              <a:ext cx="1112146" cy="770472"/>
              <a:chOff x="4222460" y="2218236"/>
              <a:chExt cx="1112146" cy="770472"/>
            </a:xfrm>
          </p:grpSpPr>
          <p:sp>
            <p:nvSpPr>
              <p:cNvPr id="22" name="Devices3_EA6C" title="Icon of a cellphone in front of a monitor">
                <a:extLst>
                  <a:ext uri="{FF2B5EF4-FFF2-40B4-BE49-F238E27FC236}">
                    <a16:creationId xmlns:a16="http://schemas.microsoft.com/office/drawing/2014/main" id="{55498270-B8B7-42E0-A6E1-344890CA3136}"/>
                  </a:ext>
                </a:extLst>
              </p:cNvPr>
              <p:cNvSpPr>
                <a:spLocks noChangeAspect="1" noEditPoints="1"/>
              </p:cNvSpPr>
              <p:nvPr/>
            </p:nvSpPr>
            <p:spPr bwMode="auto">
              <a:xfrm>
                <a:off x="4222460" y="2218236"/>
                <a:ext cx="1112146" cy="770472"/>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arrow_11" title="Icon of a circle made of two curved arrows">
                <a:extLst>
                  <a:ext uri="{FF2B5EF4-FFF2-40B4-BE49-F238E27FC236}">
                    <a16:creationId xmlns:a16="http://schemas.microsoft.com/office/drawing/2014/main" id="{FD865525-2F1C-4E80-A17C-382F65BB0A75}"/>
                  </a:ext>
                </a:extLst>
              </p:cNvPr>
              <p:cNvSpPr>
                <a:spLocks noChangeAspect="1" noEditPoints="1"/>
              </p:cNvSpPr>
              <p:nvPr/>
            </p:nvSpPr>
            <p:spPr bwMode="auto">
              <a:xfrm>
                <a:off x="4672183" y="2365812"/>
                <a:ext cx="298562" cy="3118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arrow_11" title="Icon of a circle made of two curved arrows">
                <a:extLst>
                  <a:ext uri="{FF2B5EF4-FFF2-40B4-BE49-F238E27FC236}">
                    <a16:creationId xmlns:a16="http://schemas.microsoft.com/office/drawing/2014/main" id="{001D9E44-D201-4C61-B321-49BD149DFA20}"/>
                  </a:ext>
                </a:extLst>
              </p:cNvPr>
              <p:cNvSpPr>
                <a:spLocks noChangeAspect="1" noEditPoints="1"/>
              </p:cNvSpPr>
              <p:nvPr/>
            </p:nvSpPr>
            <p:spPr bwMode="auto">
              <a:xfrm>
                <a:off x="4278569" y="2718643"/>
                <a:ext cx="132875" cy="138807"/>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40" name="Straight Connector 39">
              <a:extLst>
                <a:ext uri="{FF2B5EF4-FFF2-40B4-BE49-F238E27FC236}">
                  <a16:creationId xmlns:a16="http://schemas.microsoft.com/office/drawing/2014/main" id="{6296B291-6AD9-41CF-A907-E0E1E81B1ABF}"/>
                </a:ext>
              </a:extLst>
            </p:cNvPr>
            <p:cNvCxnSpPr/>
            <p:nvPr/>
          </p:nvCxnSpPr>
          <p:spPr>
            <a:xfrm>
              <a:off x="3601599" y="4024576"/>
              <a:ext cx="20417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0A283C64-0EB5-4028-8031-C790C4E13B11}"/>
              </a:ext>
            </a:extLst>
          </p:cNvPr>
          <p:cNvGrpSpPr/>
          <p:nvPr/>
        </p:nvGrpSpPr>
        <p:grpSpPr>
          <a:xfrm>
            <a:off x="6450481" y="2319493"/>
            <a:ext cx="2041743" cy="2585140"/>
            <a:chOff x="6513111" y="2319493"/>
            <a:chExt cx="2041743" cy="2585140"/>
          </a:xfrm>
        </p:grpSpPr>
        <p:sp>
          <p:nvSpPr>
            <p:cNvPr id="13" name="TextBox 12"/>
            <p:cNvSpPr txBox="1"/>
            <p:nvPr/>
          </p:nvSpPr>
          <p:spPr>
            <a:xfrm>
              <a:off x="6789532" y="4510551"/>
              <a:ext cx="1540806"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Collect data</a:t>
              </a:r>
            </a:p>
          </p:txBody>
        </p:sp>
        <p:grpSp>
          <p:nvGrpSpPr>
            <p:cNvPr id="37" name="Group 36">
              <a:extLst>
                <a:ext uri="{FF2B5EF4-FFF2-40B4-BE49-F238E27FC236}">
                  <a16:creationId xmlns:a16="http://schemas.microsoft.com/office/drawing/2014/main" id="{8015AB55-699F-4779-BB68-C90A7BBFACEE}"/>
                </a:ext>
              </a:extLst>
            </p:cNvPr>
            <p:cNvGrpSpPr/>
            <p:nvPr/>
          </p:nvGrpSpPr>
          <p:grpSpPr>
            <a:xfrm>
              <a:off x="7078419" y="2319493"/>
              <a:ext cx="947932" cy="1140974"/>
              <a:chOff x="6684565" y="2673261"/>
              <a:chExt cx="947932" cy="1140974"/>
            </a:xfrm>
          </p:grpSpPr>
          <p:sp>
            <p:nvSpPr>
              <p:cNvPr id="25" name="FolderOpen_E838" title="Icon of an open folder">
                <a:extLst>
                  <a:ext uri="{FF2B5EF4-FFF2-40B4-BE49-F238E27FC236}">
                    <a16:creationId xmlns:a16="http://schemas.microsoft.com/office/drawing/2014/main" id="{AE976E1D-0ADF-4AEF-A2D4-347235F326BC}"/>
                  </a:ext>
                </a:extLst>
              </p:cNvPr>
              <p:cNvSpPr>
                <a:spLocks noChangeAspect="1"/>
              </p:cNvSpPr>
              <p:nvPr/>
            </p:nvSpPr>
            <p:spPr bwMode="auto">
              <a:xfrm rot="16200000">
                <a:off x="6814838" y="2996577"/>
                <a:ext cx="687385" cy="947932"/>
              </a:xfrm>
              <a:custGeom>
                <a:avLst/>
                <a:gdLst>
                  <a:gd name="T0" fmla="*/ 0 w 2750"/>
                  <a:gd name="T1" fmla="*/ 0 h 3792"/>
                  <a:gd name="T2" fmla="*/ 963 w 2750"/>
                  <a:gd name="T3" fmla="*/ 963 h 3792"/>
                  <a:gd name="T4" fmla="*/ 1000 w 2750"/>
                  <a:gd name="T5" fmla="*/ 1052 h 3792"/>
                  <a:gd name="T6" fmla="*/ 1000 w 2750"/>
                  <a:gd name="T7" fmla="*/ 2313 h 3792"/>
                  <a:gd name="T8" fmla="*/ 875 w 2750"/>
                  <a:gd name="T9" fmla="*/ 2625 h 3792"/>
                  <a:gd name="T10" fmla="*/ 750 w 2750"/>
                  <a:gd name="T11" fmla="*/ 2938 h 3792"/>
                  <a:gd name="T12" fmla="*/ 750 w 2750"/>
                  <a:gd name="T13" fmla="*/ 3625 h 3792"/>
                  <a:gd name="T14" fmla="*/ 537 w 2750"/>
                  <a:gd name="T15" fmla="*/ 3713 h 3792"/>
                  <a:gd name="T16" fmla="*/ 0 w 2750"/>
                  <a:gd name="T17" fmla="*/ 3177 h 3792"/>
                  <a:gd name="T18" fmla="*/ 0 w 2750"/>
                  <a:gd name="T19" fmla="*/ 0 h 3792"/>
                  <a:gd name="T20" fmla="*/ 2375 w 2750"/>
                  <a:gd name="T21" fmla="*/ 0 h 3792"/>
                  <a:gd name="T22" fmla="*/ 2500 w 2750"/>
                  <a:gd name="T23" fmla="*/ 125 h 3792"/>
                  <a:gd name="T24" fmla="*/ 2500 w 2750"/>
                  <a:gd name="T25" fmla="*/ 1937 h 3792"/>
                  <a:gd name="T26" fmla="*/ 2625 w 2750"/>
                  <a:gd name="T27" fmla="*/ 2250 h 3792"/>
                  <a:gd name="T28" fmla="*/ 2750 w 2750"/>
                  <a:gd name="T29" fmla="*/ 2562 h 3792"/>
                  <a:gd name="T30" fmla="*/ 2750 w 2750"/>
                  <a:gd name="T31" fmla="*/ 3125 h 3792"/>
                  <a:gd name="T32" fmla="*/ 2625 w 2750"/>
                  <a:gd name="T33" fmla="*/ 3250 h 3792"/>
                  <a:gd name="T34" fmla="*/ 750 w 2750"/>
                  <a:gd name="T35" fmla="*/ 3250 h 3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0" h="3792">
                    <a:moveTo>
                      <a:pt x="0" y="0"/>
                    </a:moveTo>
                    <a:cubicBezTo>
                      <a:pt x="963" y="963"/>
                      <a:pt x="963" y="963"/>
                      <a:pt x="963" y="963"/>
                    </a:cubicBezTo>
                    <a:cubicBezTo>
                      <a:pt x="987" y="987"/>
                      <a:pt x="1000" y="1019"/>
                      <a:pt x="1000" y="1052"/>
                    </a:cubicBezTo>
                    <a:cubicBezTo>
                      <a:pt x="1000" y="2313"/>
                      <a:pt x="1000" y="2313"/>
                      <a:pt x="1000" y="2313"/>
                    </a:cubicBezTo>
                    <a:cubicBezTo>
                      <a:pt x="1000" y="2435"/>
                      <a:pt x="952" y="2545"/>
                      <a:pt x="875" y="2625"/>
                    </a:cubicBezTo>
                    <a:cubicBezTo>
                      <a:pt x="798" y="2705"/>
                      <a:pt x="750" y="2815"/>
                      <a:pt x="750" y="2938"/>
                    </a:cubicBezTo>
                    <a:cubicBezTo>
                      <a:pt x="750" y="3625"/>
                      <a:pt x="750" y="3625"/>
                      <a:pt x="750" y="3625"/>
                    </a:cubicBezTo>
                    <a:cubicBezTo>
                      <a:pt x="750" y="3736"/>
                      <a:pt x="615" y="3792"/>
                      <a:pt x="537" y="3713"/>
                    </a:cubicBezTo>
                    <a:cubicBezTo>
                      <a:pt x="0" y="3177"/>
                      <a:pt x="0" y="3177"/>
                      <a:pt x="0" y="3177"/>
                    </a:cubicBezTo>
                    <a:cubicBezTo>
                      <a:pt x="0" y="0"/>
                      <a:pt x="0" y="0"/>
                      <a:pt x="0" y="0"/>
                    </a:cubicBezTo>
                    <a:cubicBezTo>
                      <a:pt x="2375" y="0"/>
                      <a:pt x="2375" y="0"/>
                      <a:pt x="2375" y="0"/>
                    </a:cubicBezTo>
                    <a:cubicBezTo>
                      <a:pt x="2444" y="0"/>
                      <a:pt x="2500" y="56"/>
                      <a:pt x="2500" y="125"/>
                    </a:cubicBezTo>
                    <a:cubicBezTo>
                      <a:pt x="2500" y="1937"/>
                      <a:pt x="2500" y="1937"/>
                      <a:pt x="2500" y="1937"/>
                    </a:cubicBezTo>
                    <a:cubicBezTo>
                      <a:pt x="2500" y="2060"/>
                      <a:pt x="2548" y="2170"/>
                      <a:pt x="2625" y="2250"/>
                    </a:cubicBezTo>
                    <a:cubicBezTo>
                      <a:pt x="2702" y="2330"/>
                      <a:pt x="2750" y="2440"/>
                      <a:pt x="2750" y="2562"/>
                    </a:cubicBezTo>
                    <a:cubicBezTo>
                      <a:pt x="2750" y="3125"/>
                      <a:pt x="2750" y="3125"/>
                      <a:pt x="2750" y="3125"/>
                    </a:cubicBezTo>
                    <a:cubicBezTo>
                      <a:pt x="2750" y="3194"/>
                      <a:pt x="2694" y="3250"/>
                      <a:pt x="2625" y="3250"/>
                    </a:cubicBezTo>
                    <a:cubicBezTo>
                      <a:pt x="750" y="3250"/>
                      <a:pt x="750" y="3250"/>
                      <a:pt x="750" y="325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C4548705-8034-4D79-AA59-9CC2A74B4B5E}"/>
                  </a:ext>
                </a:extLst>
              </p:cNvPr>
              <p:cNvGrpSpPr/>
              <p:nvPr/>
            </p:nvGrpSpPr>
            <p:grpSpPr>
              <a:xfrm>
                <a:off x="6927431" y="2673261"/>
                <a:ext cx="549702" cy="954856"/>
                <a:chOff x="6927430" y="1780483"/>
                <a:chExt cx="549702" cy="954856"/>
              </a:xfrm>
            </p:grpSpPr>
            <p:grpSp>
              <p:nvGrpSpPr>
                <p:cNvPr id="16" name="Group 15">
                  <a:extLst>
                    <a:ext uri="{FF2B5EF4-FFF2-40B4-BE49-F238E27FC236}">
                      <a16:creationId xmlns:a16="http://schemas.microsoft.com/office/drawing/2014/main" id="{779AD1CB-6C63-4E12-985D-A20326B3DFA3}"/>
                    </a:ext>
                  </a:extLst>
                </p:cNvPr>
                <p:cNvGrpSpPr/>
                <p:nvPr/>
              </p:nvGrpSpPr>
              <p:grpSpPr>
                <a:xfrm>
                  <a:off x="6927430" y="2272728"/>
                  <a:ext cx="549702" cy="462611"/>
                  <a:chOff x="6942612" y="2247592"/>
                  <a:chExt cx="579571" cy="487748"/>
                </a:xfrm>
              </p:grpSpPr>
              <p:pic>
                <p:nvPicPr>
                  <p:cNvPr id="15" name="Picture 14">
                    <a:extLst>
                      <a:ext uri="{FF2B5EF4-FFF2-40B4-BE49-F238E27FC236}">
                        <a16:creationId xmlns:a16="http://schemas.microsoft.com/office/drawing/2014/main" id="{A078ABAF-DAA6-403B-8AF7-1AE45D9BE05E}"/>
                      </a:ext>
                    </a:extLst>
                  </p:cNvPr>
                  <p:cNvPicPr>
                    <a:picLocks noChangeAspect="1"/>
                  </p:cNvPicPr>
                  <p:nvPr/>
                </p:nvPicPr>
                <p:blipFill rotWithShape="1">
                  <a:blip r:embed="rId3"/>
                  <a:srcRect t="1" b="10696"/>
                  <a:stretch/>
                </p:blipFill>
                <p:spPr>
                  <a:xfrm>
                    <a:off x="6942612" y="2247592"/>
                    <a:ext cx="554784" cy="430112"/>
                  </a:xfrm>
                  <a:prstGeom prst="rect">
                    <a:avLst/>
                  </a:prstGeom>
                </p:spPr>
              </p:pic>
              <p:pic>
                <p:nvPicPr>
                  <p:cNvPr id="28" name="Picture 27">
                    <a:extLst>
                      <a:ext uri="{FF2B5EF4-FFF2-40B4-BE49-F238E27FC236}">
                        <a16:creationId xmlns:a16="http://schemas.microsoft.com/office/drawing/2014/main" id="{83C7CA94-F563-4013-9EF6-4C6BE71BADBC}"/>
                      </a:ext>
                    </a:extLst>
                  </p:cNvPr>
                  <p:cNvPicPr>
                    <a:picLocks noChangeAspect="1"/>
                  </p:cNvPicPr>
                  <p:nvPr/>
                </p:nvPicPr>
                <p:blipFill rotWithShape="1">
                  <a:blip r:embed="rId3"/>
                  <a:srcRect l="81466" t="89304" r="-4135" b="-1271"/>
                  <a:stretch/>
                </p:blipFill>
                <p:spPr>
                  <a:xfrm>
                    <a:off x="7396420" y="2677704"/>
                    <a:ext cx="125763" cy="57636"/>
                  </a:xfrm>
                  <a:prstGeom prst="rect">
                    <a:avLst/>
                  </a:prstGeom>
                </p:spPr>
              </p:pic>
            </p:grpSp>
            <p:pic>
              <p:nvPicPr>
                <p:cNvPr id="31" name="Picture 30">
                  <a:extLst>
                    <a:ext uri="{FF2B5EF4-FFF2-40B4-BE49-F238E27FC236}">
                      <a16:creationId xmlns:a16="http://schemas.microsoft.com/office/drawing/2014/main" id="{EF38D4E6-9C9A-4BB8-BCE1-27A23D1CCC1E}"/>
                    </a:ext>
                  </a:extLst>
                </p:cNvPr>
                <p:cNvPicPr>
                  <a:picLocks noChangeAspect="1"/>
                </p:cNvPicPr>
                <p:nvPr/>
              </p:nvPicPr>
              <p:blipFill rotWithShape="1">
                <a:blip r:embed="rId3"/>
                <a:srcRect t="2" b="-7285"/>
                <a:stretch/>
              </p:blipFill>
              <p:spPr>
                <a:xfrm>
                  <a:off x="6927430" y="1780483"/>
                  <a:ext cx="526192" cy="490082"/>
                </a:xfrm>
                <a:prstGeom prst="rect">
                  <a:avLst/>
                </a:prstGeom>
              </p:spPr>
            </p:pic>
          </p:grpSp>
        </p:grpSp>
        <p:cxnSp>
          <p:nvCxnSpPr>
            <p:cNvPr id="41" name="Straight Connector 40">
              <a:extLst>
                <a:ext uri="{FF2B5EF4-FFF2-40B4-BE49-F238E27FC236}">
                  <a16:creationId xmlns:a16="http://schemas.microsoft.com/office/drawing/2014/main" id="{06B705C9-4218-48DA-9948-7D6290449CCF}"/>
                </a:ext>
              </a:extLst>
            </p:cNvPr>
            <p:cNvCxnSpPr/>
            <p:nvPr/>
          </p:nvCxnSpPr>
          <p:spPr>
            <a:xfrm>
              <a:off x="6513111" y="4024576"/>
              <a:ext cx="20417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63D8807-9222-440B-8A6D-63F0B182FA12}"/>
              </a:ext>
            </a:extLst>
          </p:cNvPr>
          <p:cNvGrpSpPr/>
          <p:nvPr/>
        </p:nvGrpSpPr>
        <p:grpSpPr>
          <a:xfrm>
            <a:off x="9110962" y="2570167"/>
            <a:ext cx="2494914" cy="2334466"/>
            <a:chOff x="9173592" y="2570167"/>
            <a:chExt cx="2494914" cy="2334466"/>
          </a:xfrm>
        </p:grpSpPr>
        <p:sp>
          <p:nvSpPr>
            <p:cNvPr id="14" name="TextBox 13"/>
            <p:cNvSpPr txBox="1"/>
            <p:nvPr/>
          </p:nvSpPr>
          <p:spPr>
            <a:xfrm>
              <a:off x="9173592" y="4510551"/>
              <a:ext cx="2494914"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Automate approvals</a:t>
              </a:r>
            </a:p>
          </p:txBody>
        </p:sp>
        <p:sp>
          <p:nvSpPr>
            <p:cNvPr id="34" name="Trackers_EADF" title="Icon of a clipboard with a checklist on it">
              <a:extLst>
                <a:ext uri="{FF2B5EF4-FFF2-40B4-BE49-F238E27FC236}">
                  <a16:creationId xmlns:a16="http://schemas.microsoft.com/office/drawing/2014/main" id="{4E463EBF-BF12-4BE0-B534-DD5F5468112D}"/>
                </a:ext>
              </a:extLst>
            </p:cNvPr>
            <p:cNvSpPr>
              <a:spLocks noChangeAspect="1" noEditPoints="1"/>
            </p:cNvSpPr>
            <p:nvPr/>
          </p:nvSpPr>
          <p:spPr bwMode="auto">
            <a:xfrm>
              <a:off x="10087617" y="2570167"/>
              <a:ext cx="667888" cy="910695"/>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E3139F67-CA69-421E-B641-C15FF3A7F8C8}"/>
                </a:ext>
              </a:extLst>
            </p:cNvPr>
            <p:cNvCxnSpPr/>
            <p:nvPr/>
          </p:nvCxnSpPr>
          <p:spPr>
            <a:xfrm>
              <a:off x="9424624" y="4024576"/>
              <a:ext cx="20417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3792927-16A3-4DDD-8451-C81C502DD63B}"/>
              </a:ext>
            </a:extLst>
          </p:cNvPr>
          <p:cNvGrpSpPr/>
          <p:nvPr/>
        </p:nvGrpSpPr>
        <p:grpSpPr>
          <a:xfrm>
            <a:off x="627457" y="2689996"/>
            <a:ext cx="2081065" cy="2214637"/>
            <a:chOff x="690087" y="2689996"/>
            <a:chExt cx="2081065" cy="2214637"/>
          </a:xfrm>
        </p:grpSpPr>
        <p:grpSp>
          <p:nvGrpSpPr>
            <p:cNvPr id="35" name="Group 34">
              <a:extLst>
                <a:ext uri="{FF2B5EF4-FFF2-40B4-BE49-F238E27FC236}">
                  <a16:creationId xmlns:a16="http://schemas.microsoft.com/office/drawing/2014/main" id="{8F30021C-A9AE-4EC0-BD32-B863EA1A13A4}"/>
                </a:ext>
              </a:extLst>
            </p:cNvPr>
            <p:cNvGrpSpPr/>
            <p:nvPr/>
          </p:nvGrpSpPr>
          <p:grpSpPr>
            <a:xfrm>
              <a:off x="1133052" y="2689996"/>
              <a:ext cx="1281278" cy="829601"/>
              <a:chOff x="1587182" y="3802959"/>
              <a:chExt cx="954960" cy="618317"/>
            </a:xfrm>
          </p:grpSpPr>
          <p:sp>
            <p:nvSpPr>
              <p:cNvPr id="5" name="Speech Bubble: Rectangle 4">
                <a:extLst>
                  <a:ext uri="{FF2B5EF4-FFF2-40B4-BE49-F238E27FC236}">
                    <a16:creationId xmlns:a16="http://schemas.microsoft.com/office/drawing/2014/main" id="{023CAD3F-AA7F-4E0E-9648-BEB559291FD5}"/>
                  </a:ext>
                </a:extLst>
              </p:cNvPr>
              <p:cNvSpPr/>
              <p:nvPr/>
            </p:nvSpPr>
            <p:spPr bwMode="auto">
              <a:xfrm>
                <a:off x="1889025" y="3802959"/>
                <a:ext cx="653117" cy="358566"/>
              </a:xfrm>
              <a:prstGeom prst="wedgeRectCallout">
                <a:avLst>
                  <a:gd name="adj1" fmla="val 8399"/>
                  <a:gd name="adj2" fmla="val 87599"/>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sp>
            <p:nvSpPr>
              <p:cNvPr id="17" name="signal" title="Icon of a communication signal">
                <a:extLst>
                  <a:ext uri="{FF2B5EF4-FFF2-40B4-BE49-F238E27FC236}">
                    <a16:creationId xmlns:a16="http://schemas.microsoft.com/office/drawing/2014/main" id="{ED4B32B9-64D8-4EA7-8FA5-6E9E2F10D4B8}"/>
                  </a:ext>
                </a:extLst>
              </p:cNvPr>
              <p:cNvSpPr>
                <a:spLocks noChangeAspect="1" noEditPoints="1"/>
              </p:cNvSpPr>
              <p:nvPr/>
            </p:nvSpPr>
            <p:spPr bwMode="auto">
              <a:xfrm>
                <a:off x="1607089" y="3894634"/>
                <a:ext cx="242120" cy="274801"/>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030E9F37-7232-412A-A9C4-C33A2D007E43}"/>
                  </a:ext>
                </a:extLst>
              </p:cNvPr>
              <p:cNvSpPr/>
              <p:nvPr/>
            </p:nvSpPr>
            <p:spPr bwMode="auto">
              <a:xfrm>
                <a:off x="1587182" y="4139340"/>
                <a:ext cx="281936" cy="281936"/>
              </a:xfrm>
              <a:prstGeom prst="round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46642F15-5171-4CEA-A7C2-DFE26268B12F}"/>
                  </a:ext>
                </a:extLst>
              </p:cNvPr>
              <p:cNvSpPr/>
              <p:nvPr/>
            </p:nvSpPr>
            <p:spPr bwMode="auto">
              <a:xfrm>
                <a:off x="1806639" y="4088765"/>
                <a:ext cx="121245" cy="121245"/>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39" name="Straight Connector 38">
              <a:extLst>
                <a:ext uri="{FF2B5EF4-FFF2-40B4-BE49-F238E27FC236}">
                  <a16:creationId xmlns:a16="http://schemas.microsoft.com/office/drawing/2014/main" id="{2AEAC32E-D6D1-4743-93E2-9E06B9A64699}"/>
                </a:ext>
              </a:extLst>
            </p:cNvPr>
            <p:cNvCxnSpPr/>
            <p:nvPr/>
          </p:nvCxnSpPr>
          <p:spPr>
            <a:xfrm>
              <a:off x="690087" y="4024576"/>
              <a:ext cx="20417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CFD028-7449-4613-B1FB-CD4B7393D41F}"/>
                </a:ext>
              </a:extLst>
            </p:cNvPr>
            <p:cNvSpPr txBox="1"/>
            <p:nvPr/>
          </p:nvSpPr>
          <p:spPr>
            <a:xfrm>
              <a:off x="696545" y="4510551"/>
              <a:ext cx="2074607" cy="394082"/>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Get notifications</a:t>
              </a:r>
            </a:p>
          </p:txBody>
        </p:sp>
      </p:grpSp>
    </p:spTree>
    <p:extLst>
      <p:ext uri="{BB962C8B-B14F-4D97-AF65-F5344CB8AC3E}">
        <p14:creationId xmlns:p14="http://schemas.microsoft.com/office/powerpoint/2010/main" val="1899547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1+#ppt_w/2"/>
                                          </p:val>
                                        </p:tav>
                                        <p:tav tm="100000">
                                          <p:val>
                                            <p:strVal val="#ppt_x"/>
                                          </p:val>
                                        </p:tav>
                                      </p:tavLst>
                                    </p:anim>
                                    <p:anim calcmode="lin" valueType="num">
                                      <p:cBhvr additive="base">
                                        <p:cTn id="8" dur="10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1+#ppt_w/2"/>
                                          </p:val>
                                        </p:tav>
                                        <p:tav tm="100000">
                                          <p:val>
                                            <p:strVal val="#ppt_x"/>
                                          </p:val>
                                        </p:tav>
                                      </p:tavLst>
                                    </p:anim>
                                    <p:anim calcmode="lin" valueType="num">
                                      <p:cBhvr additive="base">
                                        <p:cTn id="12" dur="10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1000" fill="hold"/>
                                        <p:tgtEl>
                                          <p:spTgt spid="50"/>
                                        </p:tgtEl>
                                        <p:attrNameLst>
                                          <p:attrName>ppt_x</p:attrName>
                                        </p:attrNameLst>
                                      </p:cBhvr>
                                      <p:tavLst>
                                        <p:tav tm="0">
                                          <p:val>
                                            <p:strVal val="1+#ppt_w/2"/>
                                          </p:val>
                                        </p:tav>
                                        <p:tav tm="100000">
                                          <p:val>
                                            <p:strVal val="#ppt_x"/>
                                          </p:val>
                                        </p:tav>
                                      </p:tavLst>
                                    </p:anim>
                                    <p:anim calcmode="lin" valueType="num">
                                      <p:cBhvr additive="base">
                                        <p:cTn id="16" dur="10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1+#ppt_w/2"/>
                                          </p:val>
                                        </p:tav>
                                        <p:tav tm="100000">
                                          <p:val>
                                            <p:strVal val="#ppt_x"/>
                                          </p:val>
                                        </p:tav>
                                      </p:tavLst>
                                    </p:anim>
                                    <p:anim calcmode="lin" valueType="num">
                                      <p:cBhvr additive="base">
                                        <p:cTn id="20" dur="10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 Generation</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Send the file in email</a:t>
            </a:r>
            <a:endParaRPr lang="en-US" dirty="0"/>
          </a:p>
          <a:p>
            <a:endParaRPr lang="en-US" dirty="0"/>
          </a:p>
        </p:txBody>
      </p:sp>
      <p:pic>
        <p:nvPicPr>
          <p:cNvPr id="7172" name="Picture 4" descr="Flow Send an email"/>
          <p:cNvPicPr>
            <a:picLocks noChangeAspect="1" noChangeArrowheads="1"/>
          </p:cNvPicPr>
          <p:nvPr/>
        </p:nvPicPr>
        <p:blipFill rotWithShape="1">
          <a:blip r:embed="rId3">
            <a:extLst>
              <a:ext uri="{28A0092B-C50C-407E-A947-70E740481C1C}">
                <a14:useLocalDpi xmlns:a14="http://schemas.microsoft.com/office/drawing/2010/main" val="0"/>
              </a:ext>
            </a:extLst>
          </a:blip>
          <a:srcRect b="49143"/>
          <a:stretch/>
        </p:blipFill>
        <p:spPr bwMode="auto">
          <a:xfrm>
            <a:off x="588262" y="1798116"/>
            <a:ext cx="9244669" cy="480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29570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 Generation</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Receive the license in an email</a:t>
            </a:r>
            <a:endParaRPr lang="en-US" dirty="0"/>
          </a:p>
          <a:p>
            <a:endParaRPr lang="en-US" dirty="0"/>
          </a:p>
        </p:txBody>
      </p:sp>
      <p:pic>
        <p:nvPicPr>
          <p:cNvPr id="9218" name="Picture 2" descr="The final generated email in my Outlook 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632774"/>
            <a:ext cx="7240504" cy="47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50194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Document Generation</a:t>
            </a:r>
            <a:endParaRPr lang="en-US" dirty="0"/>
          </a:p>
        </p:txBody>
      </p:sp>
      <p:sp>
        <p:nvSpPr>
          <p:cNvPr id="8" name="Text Placeholder 2">
            <a:extLst>
              <a:ext uri="{FF2B5EF4-FFF2-40B4-BE49-F238E27FC236}">
                <a16:creationId xmlns:a16="http://schemas.microsoft.com/office/drawing/2014/main" id="{E8E8E7B6-BE95-45F4-8C13-C91C44074200}"/>
              </a:ext>
            </a:extLst>
          </p:cNvPr>
          <p:cNvSpPr>
            <a:spLocks noGrp="1"/>
          </p:cNvSpPr>
          <p:nvPr>
            <p:ph type="body" sz="quarter" idx="10"/>
          </p:nvPr>
        </p:nvSpPr>
        <p:spPr>
          <a:xfrm>
            <a:off x="588263" y="1158798"/>
            <a:ext cx="11018520" cy="947952"/>
          </a:xfrm>
        </p:spPr>
        <p:txBody>
          <a:bodyPr/>
          <a:lstStyle/>
          <a:p>
            <a:pPr marL="0" indent="0">
              <a:buNone/>
            </a:pPr>
            <a:r>
              <a:rPr lang="en-US" dirty="0" smtClean="0"/>
              <a:t>View the attached license</a:t>
            </a:r>
            <a:endParaRPr lang="en-US" dirty="0"/>
          </a:p>
          <a:p>
            <a:endParaRPr lang="en-US" dirty="0"/>
          </a:p>
        </p:txBody>
      </p:sp>
      <p:pic>
        <p:nvPicPr>
          <p:cNvPr id="10242" name="Picture 2" descr="License Details generated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773694"/>
            <a:ext cx="9999555" cy="450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1609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59F3BA-A610-4BD6-863D-8DA9BD01CB37}"/>
              </a:ext>
            </a:extLst>
          </p:cNvPr>
          <p:cNvPicPr>
            <a:picLocks noChangeAspect="1"/>
          </p:cNvPicPr>
          <p:nvPr/>
        </p:nvPicPr>
        <p:blipFill rotWithShape="1">
          <a:blip r:embed="rId3">
            <a:extLst/>
          </a:blip>
          <a:srcRect t="2292" b="13324"/>
          <a:stretch/>
        </p:blipFill>
        <p:spPr>
          <a:xfrm>
            <a:off x="1" y="487"/>
            <a:ext cx="12192000" cy="6857027"/>
          </a:xfrm>
          <a:prstGeom prst="rect">
            <a:avLst/>
          </a:prstGeom>
        </p:spPr>
      </p:pic>
      <p:sp>
        <p:nvSpPr>
          <p:cNvPr id="15" name="Rectangle 14">
            <a:extLst>
              <a:ext uri="{FF2B5EF4-FFF2-40B4-BE49-F238E27FC236}">
                <a16:creationId xmlns:a16="http://schemas.microsoft.com/office/drawing/2014/main" id="{2CA1CE5B-A465-47F0-BF3C-BC94EC2C4470}"/>
              </a:ext>
            </a:extLst>
          </p:cNvPr>
          <p:cNvSpPr/>
          <p:nvPr/>
        </p:nvSpPr>
        <p:spPr bwMode="auto">
          <a:xfrm>
            <a:off x="1" y="488"/>
            <a:ext cx="12192000" cy="7014213"/>
          </a:xfrm>
          <a:prstGeom prst="rect">
            <a:avLst/>
          </a:prstGeom>
          <a:gradFill flip="none" rotWithShape="1">
            <a:gsLst>
              <a:gs pos="0">
                <a:schemeClr val="bg1">
                  <a:alpha val="90000"/>
                </a:schemeClr>
              </a:gs>
              <a:gs pos="100000">
                <a:schemeClr val="bg1">
                  <a:alpha val="32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17444B9-B5E6-5A4F-A2F1-8E7ED06D0A6C}"/>
              </a:ext>
            </a:extLst>
          </p:cNvPr>
          <p:cNvSpPr>
            <a:spLocks noGrp="1"/>
          </p:cNvSpPr>
          <p:nvPr>
            <p:ph type="title"/>
          </p:nvPr>
        </p:nvSpPr>
        <p:spPr/>
        <p:txBody>
          <a:bodyPr/>
          <a:lstStyle/>
          <a:p>
            <a:r>
              <a:rPr lang="en-US" dirty="0"/>
              <a:t>Debugging and Errors</a:t>
            </a:r>
            <a:endParaRPr lang="en-US" dirty="0">
              <a:solidFill>
                <a:schemeClr val="tx1"/>
              </a:solidFill>
            </a:endParaRPr>
          </a:p>
        </p:txBody>
      </p:sp>
      <p:sp>
        <p:nvSpPr>
          <p:cNvPr id="3" name="Text Placeholder 2">
            <a:extLst>
              <a:ext uri="{FF2B5EF4-FFF2-40B4-BE49-F238E27FC236}">
                <a16:creationId xmlns:a16="http://schemas.microsoft.com/office/drawing/2014/main" id="{FF3373BC-7184-6845-974A-AE6C7F5212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330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35" presetClass="path" presetSubtype="0" decel="100000" fill="hold" grpId="1" nodeType="withEffect">
                                  <p:stCondLst>
                                    <p:cond delay="100"/>
                                  </p:stCondLst>
                                  <p:childTnLst>
                                    <p:animMotion origin="layout" path="M 2.97776E-6 -2.9206E-6 L 2.97776E-6 0.06651 " pathEditMode="relative" rAng="0" ptsTypes="AA">
                                      <p:cBhvr>
                                        <p:cTn id="12" dur="1000" spd="-100000" fill="hold"/>
                                        <p:tgtEl>
                                          <p:spTgt spid="2"/>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6F99-820B-4661-967C-B87DC5BB81C6}"/>
              </a:ext>
            </a:extLst>
          </p:cNvPr>
          <p:cNvSpPr>
            <a:spLocks noGrp="1"/>
          </p:cNvSpPr>
          <p:nvPr>
            <p:ph type="title"/>
          </p:nvPr>
        </p:nvSpPr>
        <p:spPr/>
        <p:txBody>
          <a:bodyPr/>
          <a:lstStyle/>
          <a:p>
            <a:r>
              <a:rPr lang="en-US" dirty="0"/>
              <a:t>Debugging : check previous runs (run History)</a:t>
            </a:r>
            <a:endParaRPr lang="en-US" b="0" dirty="0"/>
          </a:p>
        </p:txBody>
      </p:sp>
      <p:sp>
        <p:nvSpPr>
          <p:cNvPr id="3" name="Text Placeholder 2">
            <a:extLst>
              <a:ext uri="{FF2B5EF4-FFF2-40B4-BE49-F238E27FC236}">
                <a16:creationId xmlns:a16="http://schemas.microsoft.com/office/drawing/2014/main" id="{C31EC398-F6C4-4486-8D36-E4D40AB7598D}"/>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591B29B-FBE6-46D6-B6FF-890AA66DB6FF}"/>
              </a:ext>
            </a:extLst>
          </p:cNvPr>
          <p:cNvPicPr>
            <a:picLocks noChangeAspect="1"/>
          </p:cNvPicPr>
          <p:nvPr/>
        </p:nvPicPr>
        <p:blipFill>
          <a:blip r:embed="rId2"/>
          <a:stretch>
            <a:fillRect/>
          </a:stretch>
        </p:blipFill>
        <p:spPr>
          <a:xfrm>
            <a:off x="3069964" y="1166315"/>
            <a:ext cx="5724525" cy="5562600"/>
          </a:xfrm>
          <a:prstGeom prst="rect">
            <a:avLst/>
          </a:prstGeom>
        </p:spPr>
      </p:pic>
    </p:spTree>
    <p:extLst>
      <p:ext uri="{BB962C8B-B14F-4D97-AF65-F5344CB8AC3E}">
        <p14:creationId xmlns:p14="http://schemas.microsoft.com/office/powerpoint/2010/main" val="367763059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ECA432-2357-4C9E-A4ED-59F142C79AE1}"/>
              </a:ext>
            </a:extLst>
          </p:cNvPr>
          <p:cNvPicPr>
            <a:picLocks noChangeAspect="1"/>
          </p:cNvPicPr>
          <p:nvPr/>
        </p:nvPicPr>
        <p:blipFill>
          <a:blip r:embed="rId2"/>
          <a:stretch>
            <a:fillRect/>
          </a:stretch>
        </p:blipFill>
        <p:spPr>
          <a:xfrm>
            <a:off x="1609389" y="1825741"/>
            <a:ext cx="9273472" cy="3836160"/>
          </a:xfrm>
          <a:prstGeom prst="rect">
            <a:avLst/>
          </a:prstGeom>
        </p:spPr>
      </p:pic>
      <p:sp>
        <p:nvSpPr>
          <p:cNvPr id="5" name="Title 1">
            <a:extLst>
              <a:ext uri="{FF2B5EF4-FFF2-40B4-BE49-F238E27FC236}">
                <a16:creationId xmlns:a16="http://schemas.microsoft.com/office/drawing/2014/main" id="{E355183E-DBC5-42CD-B198-D8252D1C13AD}"/>
              </a:ext>
            </a:extLst>
          </p:cNvPr>
          <p:cNvSpPr>
            <a:spLocks noGrp="1"/>
          </p:cNvSpPr>
          <p:nvPr>
            <p:ph type="title"/>
          </p:nvPr>
        </p:nvSpPr>
        <p:spPr>
          <a:xfrm>
            <a:off x="588263" y="457200"/>
            <a:ext cx="11018520" cy="553998"/>
          </a:xfrm>
        </p:spPr>
        <p:txBody>
          <a:bodyPr/>
          <a:lstStyle/>
          <a:p>
            <a:r>
              <a:rPr lang="en-US" dirty="0"/>
              <a:t>Debugging : check </a:t>
            </a:r>
            <a:r>
              <a:rPr lang="en-US" dirty="0" smtClean="0"/>
              <a:t>errors in flow runs</a:t>
            </a:r>
            <a:endParaRPr lang="en-US" dirty="0"/>
          </a:p>
        </p:txBody>
      </p:sp>
    </p:spTree>
    <p:extLst>
      <p:ext uri="{BB962C8B-B14F-4D97-AF65-F5344CB8AC3E}">
        <p14:creationId xmlns:p14="http://schemas.microsoft.com/office/powerpoint/2010/main" val="180491383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5183E-DBC5-42CD-B198-D8252D1C13AD}"/>
              </a:ext>
            </a:extLst>
          </p:cNvPr>
          <p:cNvSpPr>
            <a:spLocks noGrp="1"/>
          </p:cNvSpPr>
          <p:nvPr>
            <p:ph type="title"/>
          </p:nvPr>
        </p:nvSpPr>
        <p:spPr/>
        <p:txBody>
          <a:bodyPr/>
          <a:lstStyle/>
          <a:p>
            <a:r>
              <a:rPr lang="en-US" dirty="0"/>
              <a:t>Debugging : check previous runs</a:t>
            </a:r>
          </a:p>
        </p:txBody>
      </p:sp>
      <p:sp>
        <p:nvSpPr>
          <p:cNvPr id="3" name="Text Placeholder 2">
            <a:extLst>
              <a:ext uri="{FF2B5EF4-FFF2-40B4-BE49-F238E27FC236}">
                <a16:creationId xmlns:a16="http://schemas.microsoft.com/office/drawing/2014/main" id="{B6457147-C7D9-4C30-A6B9-63C817147A47}"/>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9EB1301F-CF2F-4CB5-B906-4111FA9ACA1A}"/>
              </a:ext>
            </a:extLst>
          </p:cNvPr>
          <p:cNvPicPr>
            <a:picLocks noChangeAspect="1"/>
          </p:cNvPicPr>
          <p:nvPr/>
        </p:nvPicPr>
        <p:blipFill>
          <a:blip r:embed="rId3"/>
          <a:stretch>
            <a:fillRect/>
          </a:stretch>
        </p:blipFill>
        <p:spPr>
          <a:xfrm>
            <a:off x="873457" y="1435497"/>
            <a:ext cx="9484134" cy="5301835"/>
          </a:xfrm>
          <a:prstGeom prst="rect">
            <a:avLst/>
          </a:prstGeom>
        </p:spPr>
      </p:pic>
    </p:spTree>
    <p:extLst>
      <p:ext uri="{BB962C8B-B14F-4D97-AF65-F5344CB8AC3E}">
        <p14:creationId xmlns:p14="http://schemas.microsoft.com/office/powerpoint/2010/main" val="252853661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DC07-3298-435B-8BC6-E668C1B3E48E}"/>
              </a:ext>
            </a:extLst>
          </p:cNvPr>
          <p:cNvSpPr>
            <a:spLocks noGrp="1"/>
          </p:cNvSpPr>
          <p:nvPr>
            <p:ph type="title"/>
          </p:nvPr>
        </p:nvSpPr>
        <p:spPr/>
        <p:txBody>
          <a:bodyPr/>
          <a:lstStyle/>
          <a:p>
            <a:r>
              <a:rPr lang="en-US" dirty="0"/>
              <a:t>Debugging : live</a:t>
            </a:r>
          </a:p>
        </p:txBody>
      </p:sp>
      <p:sp>
        <p:nvSpPr>
          <p:cNvPr id="3" name="Text Placeholder 2">
            <a:extLst>
              <a:ext uri="{FF2B5EF4-FFF2-40B4-BE49-F238E27FC236}">
                <a16:creationId xmlns:a16="http://schemas.microsoft.com/office/drawing/2014/main" id="{DA960A62-0BBB-4635-B9AF-4257A23B0C6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6CA5DB4D-6346-4214-B6FF-98753448DFC0}"/>
              </a:ext>
            </a:extLst>
          </p:cNvPr>
          <p:cNvPicPr>
            <a:picLocks noChangeAspect="1"/>
          </p:cNvPicPr>
          <p:nvPr/>
        </p:nvPicPr>
        <p:blipFill>
          <a:blip r:embed="rId2"/>
          <a:stretch>
            <a:fillRect/>
          </a:stretch>
        </p:blipFill>
        <p:spPr>
          <a:xfrm>
            <a:off x="717820" y="1237597"/>
            <a:ext cx="10190688" cy="5504397"/>
          </a:xfrm>
          <a:prstGeom prst="rect">
            <a:avLst/>
          </a:prstGeom>
        </p:spPr>
      </p:pic>
    </p:spTree>
    <p:extLst>
      <p:ext uri="{BB962C8B-B14F-4D97-AF65-F5344CB8AC3E}">
        <p14:creationId xmlns:p14="http://schemas.microsoft.com/office/powerpoint/2010/main" val="184794207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09826-005C-4684-8944-BAA01988FD98}"/>
              </a:ext>
            </a:extLst>
          </p:cNvPr>
          <p:cNvSpPr>
            <a:spLocks noGrp="1"/>
          </p:cNvSpPr>
          <p:nvPr>
            <p:ph type="title"/>
          </p:nvPr>
        </p:nvSpPr>
        <p:spPr/>
        <p:txBody>
          <a:bodyPr/>
          <a:lstStyle/>
          <a:p>
            <a:r>
              <a:rPr lang="en-US" dirty="0"/>
              <a:t>Debugging : use the Test button</a:t>
            </a:r>
          </a:p>
        </p:txBody>
      </p:sp>
      <p:sp>
        <p:nvSpPr>
          <p:cNvPr id="3" name="Text Placeholder 2">
            <a:extLst>
              <a:ext uri="{FF2B5EF4-FFF2-40B4-BE49-F238E27FC236}">
                <a16:creationId xmlns:a16="http://schemas.microsoft.com/office/drawing/2014/main" id="{D43A2F56-101C-472E-9AD9-07CE1866F679}"/>
              </a:ext>
            </a:extLst>
          </p:cNvPr>
          <p:cNvSpPr>
            <a:spLocks noGrp="1"/>
          </p:cNvSpPr>
          <p:nvPr>
            <p:ph type="body" sz="quarter" idx="10"/>
          </p:nvPr>
        </p:nvSpPr>
        <p:spPr>
          <a:xfrm>
            <a:off x="584200" y="1435497"/>
            <a:ext cx="11018520" cy="430887"/>
          </a:xfrm>
        </p:spPr>
        <p:txBody>
          <a:bodyPr/>
          <a:lstStyle/>
          <a:p>
            <a:r>
              <a:rPr lang="en-US" dirty="0"/>
              <a:t>For testing a flow,  use the Test button</a:t>
            </a:r>
          </a:p>
        </p:txBody>
      </p:sp>
      <p:pic>
        <p:nvPicPr>
          <p:cNvPr id="4" name="Picture 3">
            <a:extLst>
              <a:ext uri="{FF2B5EF4-FFF2-40B4-BE49-F238E27FC236}">
                <a16:creationId xmlns:a16="http://schemas.microsoft.com/office/drawing/2014/main" id="{899C4B4A-44A8-488E-B8A5-56E0ED46A3C9}"/>
              </a:ext>
            </a:extLst>
          </p:cNvPr>
          <p:cNvPicPr>
            <a:picLocks noChangeAspect="1"/>
          </p:cNvPicPr>
          <p:nvPr/>
        </p:nvPicPr>
        <p:blipFill>
          <a:blip r:embed="rId3"/>
          <a:stretch>
            <a:fillRect/>
          </a:stretch>
        </p:blipFill>
        <p:spPr>
          <a:xfrm>
            <a:off x="584200" y="2016346"/>
            <a:ext cx="7059215" cy="4749532"/>
          </a:xfrm>
          <a:prstGeom prst="rect">
            <a:avLst/>
          </a:prstGeom>
        </p:spPr>
      </p:pic>
      <p:pic>
        <p:nvPicPr>
          <p:cNvPr id="5" name="Picture 4">
            <a:extLst>
              <a:ext uri="{FF2B5EF4-FFF2-40B4-BE49-F238E27FC236}">
                <a16:creationId xmlns:a16="http://schemas.microsoft.com/office/drawing/2014/main" id="{FA0A18EA-16D7-4EE8-8C4E-4E0C419DA151}"/>
              </a:ext>
            </a:extLst>
          </p:cNvPr>
          <p:cNvPicPr>
            <a:picLocks noChangeAspect="1"/>
          </p:cNvPicPr>
          <p:nvPr/>
        </p:nvPicPr>
        <p:blipFill>
          <a:blip r:embed="rId4"/>
          <a:stretch>
            <a:fillRect/>
          </a:stretch>
        </p:blipFill>
        <p:spPr>
          <a:xfrm>
            <a:off x="8440481" y="2347486"/>
            <a:ext cx="2325986" cy="3075017"/>
          </a:xfrm>
          <a:prstGeom prst="rect">
            <a:avLst/>
          </a:prstGeom>
        </p:spPr>
      </p:pic>
    </p:spTree>
    <p:extLst>
      <p:ext uri="{BB962C8B-B14F-4D97-AF65-F5344CB8AC3E}">
        <p14:creationId xmlns:p14="http://schemas.microsoft.com/office/powerpoint/2010/main" val="1096977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3C7B-1EDB-4F2D-BF52-2E2E4AD47A01}"/>
              </a:ext>
            </a:extLst>
          </p:cNvPr>
          <p:cNvSpPr>
            <a:spLocks noGrp="1"/>
          </p:cNvSpPr>
          <p:nvPr>
            <p:ph type="title"/>
          </p:nvPr>
        </p:nvSpPr>
        <p:spPr/>
        <p:txBody>
          <a:bodyPr/>
          <a:lstStyle/>
          <a:p>
            <a:r>
              <a:rPr lang="en-US" dirty="0" smtClean="0"/>
              <a:t>Questions</a:t>
            </a:r>
            <a:endParaRPr lang="en-US" dirty="0"/>
          </a:p>
        </p:txBody>
      </p:sp>
      <p:pic>
        <p:nvPicPr>
          <p:cNvPr id="5" name="Picture 4">
            <a:extLst>
              <a:ext uri="{FF2B5EF4-FFF2-40B4-BE49-F238E27FC236}">
                <a16:creationId xmlns:a16="http://schemas.microsoft.com/office/drawing/2014/main" id="{F0903BDE-4ACF-4F1E-8734-951ED354A39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5612215" y="440918"/>
            <a:ext cx="5976165" cy="5976165"/>
          </a:xfrm>
          <a:prstGeom prst="rect">
            <a:avLst/>
          </a:prstGeom>
        </p:spPr>
      </p:pic>
    </p:spTree>
    <p:extLst>
      <p:ext uri="{BB962C8B-B14F-4D97-AF65-F5344CB8AC3E}">
        <p14:creationId xmlns:p14="http://schemas.microsoft.com/office/powerpoint/2010/main" val="1497062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53865" y="4509113"/>
            <a:ext cx="3085958" cy="3237345"/>
          </a:xfrm>
          <a:prstGeom prst="rect">
            <a:avLst/>
          </a:prstGeom>
        </p:spPr>
      </p:pic>
      <p:sp>
        <p:nvSpPr>
          <p:cNvPr id="6" name="Title 6"/>
          <p:cNvSpPr>
            <a:spLocks noGrp="1"/>
          </p:cNvSpPr>
          <p:nvPr>
            <p:ph type="title"/>
          </p:nvPr>
        </p:nvSpPr>
        <p:spPr/>
        <p:txBody>
          <a:bodyPr/>
          <a:lstStyle/>
          <a:p>
            <a:pPr algn="ctr"/>
            <a:r>
              <a:rPr lang="en-US"/>
              <a:t>Work less, do more</a:t>
            </a:r>
          </a:p>
        </p:txBody>
      </p:sp>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51782" y="2793548"/>
            <a:ext cx="5440218" cy="4073687"/>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a:ext>
            </a:extLst>
          </a:blip>
          <a:srcRect l="52155" t="52152" r="4696" b="133"/>
          <a:stretch/>
        </p:blipFill>
        <p:spPr>
          <a:xfrm>
            <a:off x="4378034" y="5790136"/>
            <a:ext cx="3603397" cy="1077099"/>
          </a:xfrm>
          <a:prstGeom prst="round2SameRect">
            <a:avLst>
              <a:gd name="adj1" fmla="val 7724"/>
              <a:gd name="adj2" fmla="val 0"/>
            </a:avLst>
          </a:prstGeom>
        </p:spPr>
      </p:pic>
      <p:sp>
        <p:nvSpPr>
          <p:cNvPr id="7" name="Title 4"/>
          <p:cNvSpPr txBox="1">
            <a:spLocks/>
          </p:cNvSpPr>
          <p:nvPr/>
        </p:nvSpPr>
        <p:spPr>
          <a:xfrm>
            <a:off x="268928" y="1482157"/>
            <a:ext cx="6209693" cy="267226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686" b="0" i="0" kern="1200" cap="none" spc="-100" baseline="0">
                <a:ln w="3175">
                  <a:noFill/>
                </a:ln>
                <a:gradFill>
                  <a:gsLst>
                    <a:gs pos="56637">
                      <a:schemeClr val="tx1"/>
                    </a:gs>
                    <a:gs pos="33000">
                      <a:schemeClr val="tx1"/>
                    </a:gs>
                  </a:gsLst>
                  <a:lin ang="5400000" scaled="0"/>
                </a:gradFill>
                <a:effectLst/>
                <a:latin typeface="Segoe UI Semilight" charset="0"/>
                <a:ea typeface="Segoe UI Semilight" charset="0"/>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a:ln w="3175">
                  <a:noFill/>
                </a:ln>
                <a:gradFill>
                  <a:gsLst>
                    <a:gs pos="56637">
                      <a:srgbClr val="1A1A1A"/>
                    </a:gs>
                    <a:gs pos="33000">
                      <a:srgbClr val="1A1A1A"/>
                    </a:gs>
                  </a:gsLst>
                  <a:lin ang="5400000" scaled="0"/>
                </a:gradFill>
                <a:effectLst/>
                <a:uLnTx/>
                <a:uFillTx/>
                <a:latin typeface="Segoe UI Light" panose="020B0502040204020203" pitchFamily="34" charset="0"/>
                <a:cs typeface="Segoe UI Light" panose="020B0502040204020203" pitchFamily="34" charset="0"/>
              </a:rPr>
              <a:t>Microsoft Flow helps people and teams </a:t>
            </a:r>
            <a:r>
              <a:rPr kumimoji="0" lang="en-US" sz="4000" b="1" i="0" u="none" strike="noStrike" kern="1200" cap="none" spc="-100" normalizeH="0" baseline="0" noProof="0">
                <a:ln w="3175">
                  <a:noFill/>
                </a:ln>
                <a:gradFill>
                  <a:gsLst>
                    <a:gs pos="56637">
                      <a:srgbClr val="1A1A1A"/>
                    </a:gs>
                    <a:gs pos="33000">
                      <a:srgbClr val="1A1A1A"/>
                    </a:gs>
                  </a:gsLst>
                  <a:lin ang="5400000" scaled="0"/>
                </a:gradFill>
                <a:effectLst/>
                <a:uLnTx/>
                <a:uFillTx/>
                <a:latin typeface="Segoe UI Light" panose="020B0502040204020203" pitchFamily="34" charset="0"/>
                <a:cs typeface="Segoe UI Light" panose="020B0502040204020203" pitchFamily="34" charset="0"/>
              </a:rPr>
              <a:t>work smarter </a:t>
            </a:r>
            <a:r>
              <a:rPr kumimoji="0" lang="en-US" sz="4000" b="0" i="0" u="none" strike="noStrike" kern="1200" cap="none" spc="-100" normalizeH="0" baseline="0" noProof="0">
                <a:ln w="3175">
                  <a:noFill/>
                </a:ln>
                <a:gradFill>
                  <a:gsLst>
                    <a:gs pos="56637">
                      <a:srgbClr val="1A1A1A"/>
                    </a:gs>
                    <a:gs pos="33000">
                      <a:srgbClr val="1A1A1A"/>
                    </a:gs>
                  </a:gsLst>
                  <a:lin ang="5400000" scaled="0"/>
                </a:gradFill>
                <a:effectLst/>
                <a:uLnTx/>
                <a:uFillTx/>
                <a:latin typeface="Segoe UI Light" panose="020B0502040204020203" pitchFamily="34" charset="0"/>
                <a:cs typeface="Segoe UI Light" panose="020B0502040204020203" pitchFamily="34" charset="0"/>
              </a:rPr>
              <a:t>by automating processes across their apps and data</a:t>
            </a:r>
            <a:br>
              <a:rPr kumimoji="0" lang="en-US" sz="4000" b="0" i="0" u="none" strike="noStrike" kern="1200" cap="none" spc="-100" normalizeH="0" baseline="0" noProof="0">
                <a:ln w="3175">
                  <a:noFill/>
                </a:ln>
                <a:gradFill>
                  <a:gsLst>
                    <a:gs pos="56637">
                      <a:srgbClr val="1A1A1A"/>
                    </a:gs>
                    <a:gs pos="33000">
                      <a:srgbClr val="1A1A1A"/>
                    </a:gs>
                  </a:gsLst>
                  <a:lin ang="5400000" scaled="0"/>
                </a:gradFill>
                <a:effectLst/>
                <a:uLnTx/>
                <a:uFillTx/>
                <a:latin typeface="Segoe UI Light" panose="020B0502040204020203" pitchFamily="34" charset="0"/>
                <a:cs typeface="Segoe UI Light" panose="020B0502040204020203" pitchFamily="34" charset="0"/>
              </a:rPr>
            </a:br>
            <a:endParaRPr kumimoji="0" lang="en-US" sz="4000" b="0" i="0" u="none" strike="noStrike" kern="1200" cap="none" spc="-100" normalizeH="0" baseline="0" noProof="0">
              <a:ln w="3175">
                <a:noFill/>
              </a:ln>
              <a:gradFill>
                <a:gsLst>
                  <a:gs pos="56637">
                    <a:srgbClr val="1A1A1A"/>
                  </a:gs>
                  <a:gs pos="33000">
                    <a:srgbClr val="1A1A1A"/>
                  </a:gs>
                </a:gsLst>
                <a:lin ang="5400000" scaled="0"/>
              </a:gradFill>
              <a:effectLst/>
              <a:uLnTx/>
              <a:uFillTx/>
              <a:latin typeface="Segoe UI Semilight" charset="0"/>
              <a:cs typeface="Segoe UI Semilight" charset="0"/>
            </a:endParaRPr>
          </a:p>
        </p:txBody>
      </p:sp>
    </p:spTree>
    <p:extLst>
      <p:ext uri="{BB962C8B-B14F-4D97-AF65-F5344CB8AC3E}">
        <p14:creationId xmlns:p14="http://schemas.microsoft.com/office/powerpoint/2010/main" val="369739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grpId="0" nodeType="afterEffect">
                                  <p:stCondLst>
                                    <p:cond delay="0"/>
                                  </p:stCondLst>
                                  <p:childTnLst>
                                    <p:animMotion origin="layout" path="M 2.08333E-7 1.85185E-6 L 0.22591 1.85185E-6 " pathEditMode="relative" rAng="0" ptsTypes="AA">
                                      <p:cBhvr>
                                        <p:cTn id="6" dur="1250" fill="hold"/>
                                        <p:tgtEl>
                                          <p:spTgt spid="6"/>
                                        </p:tgtEl>
                                        <p:attrNameLst>
                                          <p:attrName>ppt_x</p:attrName>
                                          <p:attrName>ppt_y</p:attrName>
                                        </p:attrNameLst>
                                      </p:cBhvr>
                                      <p:rCtr x="11289" y="0"/>
                                    </p:animMotion>
                                  </p:childTnLst>
                                </p:cTn>
                              </p:par>
                              <p:par>
                                <p:cTn id="7" presetID="2" presetClass="entr" presetSubtype="4" decel="10000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500" fill="hold"/>
                                        <p:tgtEl>
                                          <p:spTgt spid="10"/>
                                        </p:tgtEl>
                                        <p:attrNameLst>
                                          <p:attrName>ppt_x</p:attrName>
                                        </p:attrNameLst>
                                      </p:cBhvr>
                                      <p:tavLst>
                                        <p:tav tm="0">
                                          <p:val>
                                            <p:strVal val="#ppt_x"/>
                                          </p:val>
                                        </p:tav>
                                        <p:tav tm="100000">
                                          <p:val>
                                            <p:strVal val="#ppt_x"/>
                                          </p:val>
                                        </p:tav>
                                      </p:tavLst>
                                    </p:anim>
                                    <p:anim calcmode="lin" valueType="num">
                                      <p:cBhvr additive="base">
                                        <p:cTn id="10" dur="500" fill="hold"/>
                                        <p:tgtEl>
                                          <p:spTgt spid="10"/>
                                        </p:tgtEl>
                                        <p:attrNameLst>
                                          <p:attrName>ppt_y</p:attrName>
                                        </p:attrNameLst>
                                      </p:cBhvr>
                                      <p:tavLst>
                                        <p:tav tm="0">
                                          <p:val>
                                            <p:strVal val="1+#ppt_h/2"/>
                                          </p:val>
                                        </p:tav>
                                        <p:tav tm="100000">
                                          <p:val>
                                            <p:strVal val="#ppt_y"/>
                                          </p:val>
                                        </p:tav>
                                      </p:tavLst>
                                    </p:anim>
                                  </p:childTnLst>
                                </p:cTn>
                              </p:par>
                              <p:par>
                                <p:cTn id="11" presetID="2" presetClass="entr" presetSubtype="4" decel="10000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Рисунок 15">
            <a:extLst>
              <a:ext uri="{FF2B5EF4-FFF2-40B4-BE49-F238E27FC236}">
                <a16:creationId xmlns:a16="http://schemas.microsoft.com/office/drawing/2014/main" id="{2C97437F-3F8B-4540-BAF1-E11AB28FBF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474" y="785650"/>
            <a:ext cx="1222094" cy="1165540"/>
          </a:xfrm>
          <a:prstGeom prst="rect">
            <a:avLst/>
          </a:prstGeom>
        </p:spPr>
      </p:pic>
      <p:pic>
        <p:nvPicPr>
          <p:cNvPr id="27" name="Рисунок 23">
            <a:extLst>
              <a:ext uri="{FF2B5EF4-FFF2-40B4-BE49-F238E27FC236}">
                <a16:creationId xmlns:a16="http://schemas.microsoft.com/office/drawing/2014/main" id="{39FD5266-CF9B-4DA2-A289-0E8A410F12F4}"/>
              </a:ext>
            </a:extLst>
          </p:cNvPr>
          <p:cNvPicPr>
            <a:picLocks noChangeAspect="1"/>
          </p:cNvPicPr>
          <p:nvPr/>
        </p:nvPicPr>
        <p:blipFill>
          <a:blip r:embed="rId4"/>
          <a:stretch>
            <a:fillRect/>
          </a:stretch>
        </p:blipFill>
        <p:spPr>
          <a:xfrm>
            <a:off x="774475" y="2206886"/>
            <a:ext cx="1222094" cy="1165539"/>
          </a:xfrm>
          <a:prstGeom prst="rect">
            <a:avLst/>
          </a:prstGeom>
        </p:spPr>
      </p:pic>
      <p:pic>
        <p:nvPicPr>
          <p:cNvPr id="28" name="Рисунок 26">
            <a:extLst>
              <a:ext uri="{FF2B5EF4-FFF2-40B4-BE49-F238E27FC236}">
                <a16:creationId xmlns:a16="http://schemas.microsoft.com/office/drawing/2014/main" id="{F67189FE-ACC6-444B-BBBD-A66114EF8A89}"/>
              </a:ext>
            </a:extLst>
          </p:cNvPr>
          <p:cNvPicPr>
            <a:picLocks noChangeAspect="1"/>
          </p:cNvPicPr>
          <p:nvPr/>
        </p:nvPicPr>
        <p:blipFill>
          <a:blip r:embed="rId5"/>
          <a:stretch>
            <a:fillRect/>
          </a:stretch>
        </p:blipFill>
        <p:spPr>
          <a:xfrm>
            <a:off x="774474" y="3628121"/>
            <a:ext cx="1252023" cy="1165539"/>
          </a:xfrm>
          <a:prstGeom prst="rect">
            <a:avLst/>
          </a:prstGeom>
        </p:spPr>
      </p:pic>
      <p:pic>
        <p:nvPicPr>
          <p:cNvPr id="29" name="Picture 18">
            <a:extLst>
              <a:ext uri="{FF2B5EF4-FFF2-40B4-BE49-F238E27FC236}">
                <a16:creationId xmlns:a16="http://schemas.microsoft.com/office/drawing/2014/main" id="{7E8C583B-4A4C-4E93-842C-47CEA95F97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474" y="5049357"/>
            <a:ext cx="1252023" cy="1165538"/>
          </a:xfrm>
          <a:prstGeom prst="rect">
            <a:avLst/>
          </a:prstGeom>
        </p:spPr>
      </p:pic>
      <p:sp>
        <p:nvSpPr>
          <p:cNvPr id="30" name="Rectangle 29"/>
          <p:cNvSpPr/>
          <p:nvPr/>
        </p:nvSpPr>
        <p:spPr bwMode="auto">
          <a:xfrm>
            <a:off x="2581514" y="1000670"/>
            <a:ext cx="7989839" cy="592319"/>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47" tIns="140598" rIns="175747" bIns="140598" numCol="1" spcCol="0" rtlCol="0" fromWordArt="0" anchor="ctr" anchorCtr="0" forceAA="0" compatLnSpc="1">
            <a:prstTxWarp prst="textNoShape">
              <a:avLst/>
            </a:prstTxWarp>
            <a:noAutofit/>
          </a:bodyPr>
          <a:lstStyle/>
          <a:p>
            <a:pPr defTabSz="896467" fontAlgn="base">
              <a:lnSpc>
                <a:spcPct val="90000"/>
              </a:lnSpc>
              <a:spcBef>
                <a:spcPct val="0"/>
              </a:spcBef>
              <a:spcAft>
                <a:spcPct val="0"/>
              </a:spcAft>
              <a:defRPr/>
            </a:pPr>
            <a:r>
              <a:rPr lang="en-US" sz="3137" dirty="0">
                <a:gradFill>
                  <a:gsLst>
                    <a:gs pos="0">
                      <a:srgbClr val="FFFFFF"/>
                    </a:gs>
                    <a:gs pos="100000">
                      <a:srgbClr val="FFFFFF"/>
                    </a:gs>
                  </a:gsLst>
                  <a:lin ang="5400000" scaled="0"/>
                </a:gradFill>
                <a:latin typeface="Segoe UI"/>
                <a:ea typeface="Segoe UI" pitchFamily="34" charset="0"/>
                <a:cs typeface="Arial" panose="020B0604020202020204" pitchFamily="34" charset="0"/>
              </a:rPr>
              <a:t>www.ariclevin.com</a:t>
            </a:r>
          </a:p>
        </p:txBody>
      </p:sp>
      <p:sp>
        <p:nvSpPr>
          <p:cNvPr id="31" name="Rectangle 30"/>
          <p:cNvSpPr/>
          <p:nvPr/>
        </p:nvSpPr>
        <p:spPr bwMode="auto">
          <a:xfrm>
            <a:off x="2581514" y="2493496"/>
            <a:ext cx="7989839" cy="592319"/>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47" tIns="140598" rIns="175747" bIns="140598" numCol="1" spcCol="0" rtlCol="0" fromWordArt="0" anchor="ctr" anchorCtr="0" forceAA="0" compatLnSpc="1">
            <a:prstTxWarp prst="textNoShape">
              <a:avLst/>
            </a:prstTxWarp>
            <a:noAutofit/>
          </a:bodyPr>
          <a:lstStyle/>
          <a:p>
            <a:pPr defTabSz="896467"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Arial" panose="020B0604020202020204" pitchFamily="34" charset="0"/>
              </a:rPr>
              <a:t>www.youtube.com/channel/UCzdg6V5kkjiBufYnvJT4XWQ</a:t>
            </a:r>
          </a:p>
        </p:txBody>
      </p:sp>
      <p:sp>
        <p:nvSpPr>
          <p:cNvPr id="32" name="Rectangle 31"/>
          <p:cNvSpPr/>
          <p:nvPr/>
        </p:nvSpPr>
        <p:spPr bwMode="auto">
          <a:xfrm>
            <a:off x="2581514" y="3914731"/>
            <a:ext cx="7989839" cy="592319"/>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47" tIns="140598" rIns="175747" bIns="140598" numCol="1" spcCol="0" rtlCol="0" fromWordArt="0" anchor="ctr" anchorCtr="0" forceAA="0" compatLnSpc="1">
            <a:prstTxWarp prst="textNoShape">
              <a:avLst/>
            </a:prstTxWarp>
            <a:noAutofit/>
          </a:bodyPr>
          <a:lstStyle/>
          <a:p>
            <a:pPr defTabSz="896467" fontAlgn="base">
              <a:lnSpc>
                <a:spcPct val="90000"/>
              </a:lnSpc>
              <a:spcBef>
                <a:spcPct val="0"/>
              </a:spcBef>
              <a:spcAft>
                <a:spcPct val="0"/>
              </a:spcAft>
              <a:defRPr/>
            </a:pPr>
            <a:r>
              <a:rPr lang="en-US" sz="3137" dirty="0">
                <a:gradFill>
                  <a:gsLst>
                    <a:gs pos="0">
                      <a:srgbClr val="FFFFFF"/>
                    </a:gs>
                    <a:gs pos="100000">
                      <a:srgbClr val="FFFFFF"/>
                    </a:gs>
                  </a:gsLst>
                  <a:lin ang="5400000" scaled="0"/>
                </a:gradFill>
                <a:latin typeface="Segoe UI"/>
                <a:ea typeface="Segoe UI" pitchFamily="34" charset="0"/>
                <a:cs typeface="Arial" panose="020B0604020202020204" pitchFamily="34" charset="0"/>
              </a:rPr>
              <a:t>github.com/ariclevin</a:t>
            </a:r>
          </a:p>
        </p:txBody>
      </p:sp>
      <p:sp>
        <p:nvSpPr>
          <p:cNvPr id="33" name="Rectangle 32"/>
          <p:cNvSpPr/>
          <p:nvPr/>
        </p:nvSpPr>
        <p:spPr bwMode="auto">
          <a:xfrm>
            <a:off x="2581514" y="5335965"/>
            <a:ext cx="7989839" cy="592319"/>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47" tIns="140598" rIns="175747" bIns="140598" numCol="1" spcCol="0" rtlCol="0" fromWordArt="0" anchor="ctr" anchorCtr="0" forceAA="0" compatLnSpc="1">
            <a:prstTxWarp prst="textNoShape">
              <a:avLst/>
            </a:prstTxWarp>
            <a:noAutofit/>
          </a:bodyPr>
          <a:lstStyle/>
          <a:p>
            <a:pPr defTabSz="896467" fontAlgn="base">
              <a:lnSpc>
                <a:spcPct val="90000"/>
              </a:lnSpc>
              <a:spcBef>
                <a:spcPct val="0"/>
              </a:spcBef>
              <a:spcAft>
                <a:spcPct val="0"/>
              </a:spcAft>
              <a:defRPr/>
            </a:pPr>
            <a:r>
              <a:rPr lang="en-US" sz="3137" dirty="0">
                <a:gradFill>
                  <a:gsLst>
                    <a:gs pos="0">
                      <a:srgbClr val="FFFFFF"/>
                    </a:gs>
                    <a:gs pos="100000">
                      <a:srgbClr val="FFFFFF"/>
                    </a:gs>
                  </a:gsLst>
                  <a:lin ang="5400000" scaled="0"/>
                </a:gradFill>
                <a:latin typeface="Segoe UI"/>
                <a:ea typeface="Segoe UI" pitchFamily="34" charset="0"/>
                <a:cs typeface="Arial" panose="020B0604020202020204" pitchFamily="34" charset="0"/>
              </a:rPr>
              <a:t>www.linkedin.com/in/ariclevin</a:t>
            </a:r>
          </a:p>
        </p:txBody>
      </p:sp>
    </p:spTree>
    <p:extLst>
      <p:ext uri="{BB962C8B-B14F-4D97-AF65-F5344CB8AC3E}">
        <p14:creationId xmlns:p14="http://schemas.microsoft.com/office/powerpoint/2010/main" val="402120000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72054EF-2289-354B-805A-3C9A535D25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6"/>
          <a:stretch/>
        </p:blipFill>
        <p:spPr>
          <a:xfrm>
            <a:off x="5585625" y="1081"/>
            <a:ext cx="6612536" cy="4839384"/>
          </a:xfrm>
          <a:prstGeom prst="rect">
            <a:avLst/>
          </a:prstGeom>
        </p:spPr>
      </p:pic>
      <p:sp>
        <p:nvSpPr>
          <p:cNvPr id="11" name="Rectangle 10">
            <a:extLst>
              <a:ext uri="{FF2B5EF4-FFF2-40B4-BE49-F238E27FC236}">
                <a16:creationId xmlns:a16="http://schemas.microsoft.com/office/drawing/2014/main" id="{8EDCEBFA-6238-1D48-A4F2-2146F74FB6FC}"/>
              </a:ext>
            </a:extLst>
          </p:cNvPr>
          <p:cNvSpPr/>
          <p:nvPr/>
        </p:nvSpPr>
        <p:spPr>
          <a:xfrm>
            <a:off x="864" y="11732"/>
            <a:ext cx="5584760" cy="4828733"/>
          </a:xfrm>
          <a:prstGeom prst="rect">
            <a:avLst/>
          </a:prstGeom>
          <a:solidFill>
            <a:srgbClr val="1E2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sp>
        <p:nvSpPr>
          <p:cNvPr id="20" name="Text Placeholder 21">
            <a:extLst>
              <a:ext uri="{FF2B5EF4-FFF2-40B4-BE49-F238E27FC236}">
                <a16:creationId xmlns:a16="http://schemas.microsoft.com/office/drawing/2014/main" id="{5A0DF60D-521B-E04A-BB4B-0F478E7B57A9}"/>
              </a:ext>
            </a:extLst>
          </p:cNvPr>
          <p:cNvSpPr txBox="1">
            <a:spLocks/>
          </p:cNvSpPr>
          <p:nvPr/>
        </p:nvSpPr>
        <p:spPr>
          <a:xfrm>
            <a:off x="244599" y="2353480"/>
            <a:ext cx="4801276" cy="1847983"/>
          </a:xfrm>
          <a:prstGeom prst="rect">
            <a:avLst/>
          </a:prstGeom>
        </p:spPr>
        <p:txBody>
          <a:bodyPr vert="horz" lIns="91427" tIns="45713" rIns="91427" bIns="45713"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50000"/>
              </a:lnSpc>
              <a:defRPr/>
            </a:pPr>
            <a:r>
              <a:rPr lang="en-US" sz="1500">
                <a:solidFill>
                  <a:prstClr val="white"/>
                </a:solidFill>
                <a:latin typeface="Segoe UI" panose="020B0502040204020203" pitchFamily="34" charset="0"/>
                <a:cs typeface="Segoe UI" panose="020B0502040204020203" pitchFamily="34" charset="0"/>
              </a:rPr>
              <a:t>Join the Microsoft Business Applications Communities where you can connect with peers and experts and earn recognition for your contribution. Get answers to complex questions, learn from engaging discussions, read informative blogs, view webinars, and find product use examples in galleries.</a:t>
            </a:r>
          </a:p>
        </p:txBody>
      </p:sp>
      <p:sp>
        <p:nvSpPr>
          <p:cNvPr id="22" name="Rectangle 21">
            <a:extLst>
              <a:ext uri="{FF2B5EF4-FFF2-40B4-BE49-F238E27FC236}">
                <a16:creationId xmlns:a16="http://schemas.microsoft.com/office/drawing/2014/main" id="{BB5A086F-0114-A246-83C3-00B88F86CA6A}"/>
              </a:ext>
            </a:extLst>
          </p:cNvPr>
          <p:cNvSpPr/>
          <p:nvPr/>
        </p:nvSpPr>
        <p:spPr>
          <a:xfrm>
            <a:off x="260216" y="1885621"/>
            <a:ext cx="3365957" cy="374793"/>
          </a:xfrm>
          <a:prstGeom prst="rect">
            <a:avLst/>
          </a:prstGeom>
        </p:spPr>
        <p:txBody>
          <a:bodyPr wrap="none">
            <a:spAutoFit/>
          </a:bodyPr>
          <a:lstStyle/>
          <a:p>
            <a:pPr defTabSz="914225">
              <a:defRPr/>
            </a:pPr>
            <a:r>
              <a:rPr lang="en-US" sz="1800" b="1">
                <a:solidFill>
                  <a:srgbClr val="04B5C2"/>
                </a:solidFill>
                <a:latin typeface="Segoe UI Semilight" panose="020B0402040204020203" pitchFamily="34" charset="0"/>
                <a:cs typeface="Segoe UI Semilight" panose="020B0402040204020203" pitchFamily="34" charset="0"/>
              </a:rPr>
              <a:t>Connect · Learn · Share · Inspire</a:t>
            </a:r>
            <a:endParaRPr lang="en-US" sz="1800">
              <a:solidFill>
                <a:srgbClr val="04B5C2"/>
              </a:solidFill>
              <a:latin typeface="Calibri" panose="020F0502020204030204"/>
            </a:endParaRPr>
          </a:p>
        </p:txBody>
      </p:sp>
      <p:sp>
        <p:nvSpPr>
          <p:cNvPr id="23" name="Title 1">
            <a:extLst>
              <a:ext uri="{FF2B5EF4-FFF2-40B4-BE49-F238E27FC236}">
                <a16:creationId xmlns:a16="http://schemas.microsoft.com/office/drawing/2014/main" id="{259CB1AD-354C-9F43-A4F1-FCCAAE030607}"/>
              </a:ext>
            </a:extLst>
          </p:cNvPr>
          <p:cNvSpPr txBox="1">
            <a:spLocks/>
          </p:cNvSpPr>
          <p:nvPr/>
        </p:nvSpPr>
        <p:spPr>
          <a:xfrm>
            <a:off x="275832" y="439007"/>
            <a:ext cx="4770041" cy="44529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spcBef>
                <a:spcPts val="1200"/>
              </a:spcBef>
              <a:spcAft>
                <a:spcPts val="1200"/>
              </a:spcAft>
              <a:defRPr/>
            </a:pPr>
            <a:r>
              <a:rPr lang="en-US" sz="3200">
                <a:solidFill>
                  <a:prstClr val="white"/>
                </a:solidFill>
                <a:latin typeface="Segoe UI Semibold" panose="020B0702040204020203" pitchFamily="34" charset="0"/>
                <a:cs typeface="Segoe UI Semibold" panose="020B0702040204020203" pitchFamily="34" charset="0"/>
              </a:rPr>
              <a:t>Business Applications</a:t>
            </a:r>
            <a:endParaRPr lang="en-US" sz="3200" b="1">
              <a:solidFill>
                <a:prstClr val="white"/>
              </a:solidFill>
              <a:latin typeface="Segoe UI Semilight" panose="020B0402040204020203" pitchFamily="34" charset="0"/>
              <a:cs typeface="Segoe UI Semilight" panose="020B0402040204020203" pitchFamily="34" charset="0"/>
            </a:endParaRPr>
          </a:p>
        </p:txBody>
      </p:sp>
      <p:sp>
        <p:nvSpPr>
          <p:cNvPr id="36" name="Title 1">
            <a:extLst>
              <a:ext uri="{FF2B5EF4-FFF2-40B4-BE49-F238E27FC236}">
                <a16:creationId xmlns:a16="http://schemas.microsoft.com/office/drawing/2014/main" id="{01969EF2-95E3-844C-A292-59631F5DD694}"/>
              </a:ext>
            </a:extLst>
          </p:cNvPr>
          <p:cNvSpPr txBox="1">
            <a:spLocks/>
          </p:cNvSpPr>
          <p:nvPr/>
        </p:nvSpPr>
        <p:spPr>
          <a:xfrm>
            <a:off x="244598" y="1008380"/>
            <a:ext cx="4383633" cy="44996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spcBef>
                <a:spcPts val="1200"/>
              </a:spcBef>
              <a:spcAft>
                <a:spcPts val="1200"/>
              </a:spcAft>
              <a:defRPr/>
            </a:pPr>
            <a:r>
              <a:rPr lang="en-US" sz="5199">
                <a:solidFill>
                  <a:prstClr val="white"/>
                </a:solidFill>
                <a:latin typeface="Segoe UI Semibold" panose="020B0702040204020203" pitchFamily="34" charset="0"/>
                <a:cs typeface="Segoe UI Semibold" panose="020B0702040204020203" pitchFamily="34" charset="0"/>
              </a:rPr>
              <a:t>Communities</a:t>
            </a:r>
            <a:endParaRPr lang="en-US" sz="5199" b="1">
              <a:solidFill>
                <a:prstClr val="white"/>
              </a:solidFill>
              <a:latin typeface="Segoe UI Semilight" panose="020B0402040204020203" pitchFamily="34" charset="0"/>
              <a:cs typeface="Segoe UI Semilight" panose="020B0402040204020203" pitchFamily="34" charset="0"/>
            </a:endParaRPr>
          </a:p>
        </p:txBody>
      </p:sp>
      <p:sp>
        <p:nvSpPr>
          <p:cNvPr id="51" name="Text Placeholder 21">
            <a:extLst>
              <a:ext uri="{FF2B5EF4-FFF2-40B4-BE49-F238E27FC236}">
                <a16:creationId xmlns:a16="http://schemas.microsoft.com/office/drawing/2014/main" id="{F3AFB9EA-D137-254C-A1BB-8EB3B25C64A9}"/>
              </a:ext>
            </a:extLst>
          </p:cNvPr>
          <p:cNvSpPr txBox="1">
            <a:spLocks/>
          </p:cNvSpPr>
          <p:nvPr/>
        </p:nvSpPr>
        <p:spPr>
          <a:xfrm>
            <a:off x="6319478" y="5618141"/>
            <a:ext cx="3545859" cy="418376"/>
          </a:xfrm>
          <a:prstGeom prst="rect">
            <a:avLst/>
          </a:prstGeom>
        </p:spPr>
        <p:txBody>
          <a:bodyPr vert="horz" lIns="91427" tIns="45713" rIns="91427" bIns="45713"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ts val="2200"/>
              </a:lnSpc>
              <a:spcBef>
                <a:spcPts val="600"/>
              </a:spcBef>
              <a:defRPr/>
            </a:pPr>
            <a:endParaRPr lang="en-US" sz="1800">
              <a:solidFill>
                <a:srgbClr val="1E2732"/>
              </a:solidFill>
              <a:latin typeface="Segoe UI" panose="020B0502040204020203" pitchFamily="34" charset="0"/>
              <a:cs typeface="Segoe UI" panose="020B0502040204020203" pitchFamily="34" charset="0"/>
            </a:endParaRPr>
          </a:p>
        </p:txBody>
      </p:sp>
      <p:sp>
        <p:nvSpPr>
          <p:cNvPr id="95" name="Rectangle 94">
            <a:extLst>
              <a:ext uri="{FF2B5EF4-FFF2-40B4-BE49-F238E27FC236}">
                <a16:creationId xmlns:a16="http://schemas.microsoft.com/office/drawing/2014/main" id="{1CE24E5E-C8E4-0144-8FAD-9B41185F6D7F}"/>
              </a:ext>
            </a:extLst>
          </p:cNvPr>
          <p:cNvSpPr/>
          <p:nvPr/>
        </p:nvSpPr>
        <p:spPr>
          <a:xfrm>
            <a:off x="865" y="4822871"/>
            <a:ext cx="12190271" cy="2043339"/>
          </a:xfrm>
          <a:prstGeom prst="rect">
            <a:avLst/>
          </a:prstGeom>
          <a:solidFill>
            <a:srgbClr val="3B4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grpSp>
        <p:nvGrpSpPr>
          <p:cNvPr id="6" name="Group 5">
            <a:extLst>
              <a:ext uri="{FF2B5EF4-FFF2-40B4-BE49-F238E27FC236}">
                <a16:creationId xmlns:a16="http://schemas.microsoft.com/office/drawing/2014/main" id="{783E4701-AB39-F84D-A821-CC1CFA23700C}"/>
              </a:ext>
            </a:extLst>
          </p:cNvPr>
          <p:cNvGrpSpPr/>
          <p:nvPr/>
        </p:nvGrpSpPr>
        <p:grpSpPr>
          <a:xfrm>
            <a:off x="133912" y="5051639"/>
            <a:ext cx="2659334" cy="1539847"/>
            <a:chOff x="278590" y="4975530"/>
            <a:chExt cx="2659711" cy="1540065"/>
          </a:xfrm>
        </p:grpSpPr>
        <p:grpSp>
          <p:nvGrpSpPr>
            <p:cNvPr id="103" name="Group 102">
              <a:extLst>
                <a:ext uri="{FF2B5EF4-FFF2-40B4-BE49-F238E27FC236}">
                  <a16:creationId xmlns:a16="http://schemas.microsoft.com/office/drawing/2014/main" id="{49A2DDD7-BDE5-AF4B-BF98-5FB55BDACE64}"/>
                </a:ext>
              </a:extLst>
            </p:cNvPr>
            <p:cNvGrpSpPr>
              <a:grpSpLocks noChangeAspect="1"/>
            </p:cNvGrpSpPr>
            <p:nvPr/>
          </p:nvGrpSpPr>
          <p:grpSpPr>
            <a:xfrm>
              <a:off x="1161230" y="4975530"/>
              <a:ext cx="894430" cy="879909"/>
              <a:chOff x="4540227" y="780882"/>
              <a:chExt cx="1358331" cy="1358331"/>
            </a:xfrm>
          </p:grpSpPr>
          <p:sp>
            <p:nvSpPr>
              <p:cNvPr id="113" name="Oval 112">
                <a:extLst>
                  <a:ext uri="{FF2B5EF4-FFF2-40B4-BE49-F238E27FC236}">
                    <a16:creationId xmlns:a16="http://schemas.microsoft.com/office/drawing/2014/main" id="{2C268F4F-3F71-A346-88FF-FFC7F9BB3A1B}"/>
                  </a:ext>
                </a:extLst>
              </p:cNvPr>
              <p:cNvSpPr/>
              <p:nvPr/>
            </p:nvSpPr>
            <p:spPr>
              <a:xfrm>
                <a:off x="4540227" y="780882"/>
                <a:ext cx="1358331" cy="1358331"/>
              </a:xfrm>
              <a:prstGeom prst="ellipse">
                <a:avLst/>
              </a:prstGeom>
              <a:solidFill>
                <a:schemeClr val="bg1"/>
              </a:solidFill>
              <a:ln>
                <a:noFill/>
              </a:ln>
              <a:effectLst>
                <a:outerShdw blurRad="254000" dist="381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14" name="Graphic 113">
                <a:extLst>
                  <a:ext uri="{FF2B5EF4-FFF2-40B4-BE49-F238E27FC236}">
                    <a16:creationId xmlns:a16="http://schemas.microsoft.com/office/drawing/2014/main" id="{1195EF77-A517-F946-9D17-DC68B00F5612}"/>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4942013" y="1016240"/>
                <a:ext cx="554759" cy="887615"/>
              </a:xfrm>
              <a:prstGeom prst="rect">
                <a:avLst/>
              </a:prstGeom>
            </p:spPr>
          </p:pic>
        </p:grpSp>
        <p:sp>
          <p:nvSpPr>
            <p:cNvPr id="41" name="Text Placeholder 21">
              <a:extLst>
                <a:ext uri="{FF2B5EF4-FFF2-40B4-BE49-F238E27FC236}">
                  <a16:creationId xmlns:a16="http://schemas.microsoft.com/office/drawing/2014/main" id="{DCE65896-EE27-6540-A4A6-FEF603881FF2}"/>
                </a:ext>
              </a:extLst>
            </p:cNvPr>
            <p:cNvSpPr txBox="1">
              <a:spLocks/>
            </p:cNvSpPr>
            <p:nvPr/>
          </p:nvSpPr>
          <p:spPr>
            <a:xfrm>
              <a:off x="278590" y="6097160"/>
              <a:ext cx="2659711" cy="418435"/>
            </a:xfrm>
            <a:prstGeom prst="rect">
              <a:avLst/>
            </a:prstGeom>
          </p:spPr>
          <p:txBody>
            <a:bodyPr vert="horz" lIns="91427" tIns="45713" rIns="91427" bIns="45713"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ts val="2200"/>
                </a:lnSpc>
                <a:spcBef>
                  <a:spcPts val="600"/>
                </a:spcBef>
                <a:defRPr/>
              </a:pPr>
              <a:r>
                <a:rPr lang="en-US" sz="1300">
                  <a:solidFill>
                    <a:prstClr val="white"/>
                  </a:solidFill>
                  <a:latin typeface="Segoe UI" panose="020B0502040204020203" pitchFamily="34" charset="0"/>
                  <a:cs typeface="Segoe UI" panose="020B0502040204020203" pitchFamily="34" charset="0"/>
                  <a:hlinkClick r:id="rId6">
                    <a:extLst>
                      <a:ext uri="{A12FA001-AC4F-418D-AE19-62706E023703}">
                        <ahyp:hlinkClr xmlns="" xmlns:ahyp="http://schemas.microsoft.com/office/drawing/2018/hyperlinkcolor" val="tx"/>
                      </a:ext>
                    </a:extLst>
                  </a:hlinkClick>
                </a:rPr>
                <a:t>https://community.dynamics.com</a:t>
              </a:r>
              <a:r>
                <a:rPr lang="en-US" sz="1300">
                  <a:solidFill>
                    <a:prstClr val="white"/>
                  </a:solidFill>
                  <a:latin typeface="Segoe UI" panose="020B0502040204020203" pitchFamily="34" charset="0"/>
                  <a:cs typeface="Segoe UI" panose="020B0502040204020203" pitchFamily="34" charset="0"/>
                </a:rPr>
                <a:t> </a:t>
              </a:r>
            </a:p>
          </p:txBody>
        </p:sp>
      </p:grpSp>
      <p:grpSp>
        <p:nvGrpSpPr>
          <p:cNvPr id="5" name="Group 4">
            <a:extLst>
              <a:ext uri="{FF2B5EF4-FFF2-40B4-BE49-F238E27FC236}">
                <a16:creationId xmlns:a16="http://schemas.microsoft.com/office/drawing/2014/main" id="{3DA0C3C9-0D05-974E-97C2-51B1E6817354}"/>
              </a:ext>
            </a:extLst>
          </p:cNvPr>
          <p:cNvGrpSpPr/>
          <p:nvPr/>
        </p:nvGrpSpPr>
        <p:grpSpPr>
          <a:xfrm>
            <a:off x="3057775" y="5075071"/>
            <a:ext cx="2520825" cy="1530241"/>
            <a:chOff x="3333680" y="4975530"/>
            <a:chExt cx="2521183" cy="1530459"/>
          </a:xfrm>
        </p:grpSpPr>
        <p:grpSp>
          <p:nvGrpSpPr>
            <p:cNvPr id="2" name="Group 1">
              <a:extLst>
                <a:ext uri="{FF2B5EF4-FFF2-40B4-BE49-F238E27FC236}">
                  <a16:creationId xmlns:a16="http://schemas.microsoft.com/office/drawing/2014/main" id="{28BF9257-98FB-B245-BC5A-0AFE32372EBB}"/>
                </a:ext>
              </a:extLst>
            </p:cNvPr>
            <p:cNvGrpSpPr/>
            <p:nvPr/>
          </p:nvGrpSpPr>
          <p:grpSpPr>
            <a:xfrm>
              <a:off x="4147058" y="4975530"/>
              <a:ext cx="894430" cy="879909"/>
              <a:chOff x="4147060" y="5259369"/>
              <a:chExt cx="894430" cy="879909"/>
            </a:xfrm>
          </p:grpSpPr>
          <p:sp>
            <p:nvSpPr>
              <p:cNvPr id="109" name="Oval 108">
                <a:extLst>
                  <a:ext uri="{FF2B5EF4-FFF2-40B4-BE49-F238E27FC236}">
                    <a16:creationId xmlns:a16="http://schemas.microsoft.com/office/drawing/2014/main" id="{6FD168D7-A5E1-AC45-8FBE-98D48AAEEA28}"/>
                  </a:ext>
                </a:extLst>
              </p:cNvPr>
              <p:cNvSpPr/>
              <p:nvPr/>
            </p:nvSpPr>
            <p:spPr>
              <a:xfrm>
                <a:off x="4147060" y="5259369"/>
                <a:ext cx="894430" cy="879909"/>
              </a:xfrm>
              <a:prstGeom prst="ellipse">
                <a:avLst/>
              </a:prstGeom>
              <a:solidFill>
                <a:schemeClr val="bg1"/>
              </a:solidFill>
              <a:ln>
                <a:noFill/>
              </a:ln>
              <a:effectLst>
                <a:outerShdw blurRad="254000" dist="381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10" name="Graphic 109">
                <a:extLst>
                  <a:ext uri="{FF2B5EF4-FFF2-40B4-BE49-F238E27FC236}">
                    <a16:creationId xmlns:a16="http://schemas.microsoft.com/office/drawing/2014/main" id="{2C099E55-6A86-AB49-8FD0-B3AEA9529487}"/>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4284187" y="5477467"/>
                <a:ext cx="620175" cy="443713"/>
              </a:xfrm>
              <a:prstGeom prst="rect">
                <a:avLst/>
              </a:prstGeom>
            </p:spPr>
          </p:pic>
        </p:grpSp>
        <p:sp>
          <p:nvSpPr>
            <p:cNvPr id="42" name="Text Placeholder 21">
              <a:extLst>
                <a:ext uri="{FF2B5EF4-FFF2-40B4-BE49-F238E27FC236}">
                  <a16:creationId xmlns:a16="http://schemas.microsoft.com/office/drawing/2014/main" id="{E346667F-C53C-074A-8BA6-450D7270DD35}"/>
                </a:ext>
              </a:extLst>
            </p:cNvPr>
            <p:cNvSpPr txBox="1">
              <a:spLocks/>
            </p:cNvSpPr>
            <p:nvPr/>
          </p:nvSpPr>
          <p:spPr>
            <a:xfrm>
              <a:off x="3333680" y="6077296"/>
              <a:ext cx="2521183" cy="428693"/>
            </a:xfrm>
            <a:prstGeom prst="rect">
              <a:avLst/>
            </a:prstGeom>
          </p:spPr>
          <p:txBody>
            <a:bodyPr vert="horz" lIns="91427" tIns="45713" rIns="91427" bIns="45713"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ts val="2200"/>
                </a:lnSpc>
                <a:spcBef>
                  <a:spcPts val="600"/>
                </a:spcBef>
                <a:defRPr/>
              </a:pPr>
              <a:r>
                <a:rPr lang="en-US" sz="1300">
                  <a:solidFill>
                    <a:prstClr val="white"/>
                  </a:solidFill>
                  <a:latin typeface="Segoe UI" panose="020B0502040204020203" pitchFamily="34" charset="0"/>
                  <a:cs typeface="Segoe UI" panose="020B0502040204020203" pitchFamily="34" charset="0"/>
                  <a:hlinkClick r:id="rId9">
                    <a:extLst>
                      <a:ext uri="{A12FA001-AC4F-418D-AE19-62706E023703}">
                        <ahyp:hlinkClr xmlns="" xmlns:ahyp="http://schemas.microsoft.com/office/drawing/2018/hyperlinkcolor" val="tx"/>
                      </a:ext>
                    </a:extLst>
                  </a:hlinkClick>
                </a:rPr>
                <a:t>https://community.powerbi.com</a:t>
              </a:r>
              <a:endParaRPr lang="en-US" sz="1300">
                <a:solidFill>
                  <a:prstClr val="white"/>
                </a:solidFill>
                <a:latin typeface="Segoe UI" panose="020B0502040204020203" pitchFamily="34" charset="0"/>
                <a:cs typeface="Segoe UI" panose="020B0502040204020203" pitchFamily="34" charset="0"/>
              </a:endParaRPr>
            </a:p>
          </p:txBody>
        </p:sp>
      </p:grpSp>
      <p:grpSp>
        <p:nvGrpSpPr>
          <p:cNvPr id="4" name="Group 3">
            <a:extLst>
              <a:ext uri="{FF2B5EF4-FFF2-40B4-BE49-F238E27FC236}">
                <a16:creationId xmlns:a16="http://schemas.microsoft.com/office/drawing/2014/main" id="{AA74E89A-6416-BB4F-8194-79FB638C1C56}"/>
              </a:ext>
            </a:extLst>
          </p:cNvPr>
          <p:cNvGrpSpPr/>
          <p:nvPr/>
        </p:nvGrpSpPr>
        <p:grpSpPr>
          <a:xfrm>
            <a:off x="5884252" y="5066015"/>
            <a:ext cx="2761831" cy="1522627"/>
            <a:chOff x="6308465" y="4983145"/>
            <a:chExt cx="2762222" cy="1522843"/>
          </a:xfrm>
        </p:grpSpPr>
        <p:grpSp>
          <p:nvGrpSpPr>
            <p:cNvPr id="104" name="Group 103">
              <a:extLst>
                <a:ext uri="{FF2B5EF4-FFF2-40B4-BE49-F238E27FC236}">
                  <a16:creationId xmlns:a16="http://schemas.microsoft.com/office/drawing/2014/main" id="{FD515503-CE49-0A4A-9DEE-0F8F9693618C}"/>
                </a:ext>
              </a:extLst>
            </p:cNvPr>
            <p:cNvGrpSpPr>
              <a:grpSpLocks noChangeAspect="1"/>
            </p:cNvGrpSpPr>
            <p:nvPr/>
          </p:nvGrpSpPr>
          <p:grpSpPr>
            <a:xfrm>
              <a:off x="7231790" y="4983145"/>
              <a:ext cx="894430" cy="879909"/>
              <a:chOff x="8128347" y="778483"/>
              <a:chExt cx="1358331" cy="1358331"/>
            </a:xfrm>
          </p:grpSpPr>
          <p:sp>
            <p:nvSpPr>
              <p:cNvPr id="111" name="Oval 110">
                <a:extLst>
                  <a:ext uri="{FF2B5EF4-FFF2-40B4-BE49-F238E27FC236}">
                    <a16:creationId xmlns:a16="http://schemas.microsoft.com/office/drawing/2014/main" id="{4204FC18-438E-5F49-ABB2-B4D1C0A65DF8}"/>
                  </a:ext>
                </a:extLst>
              </p:cNvPr>
              <p:cNvSpPr/>
              <p:nvPr/>
            </p:nvSpPr>
            <p:spPr>
              <a:xfrm>
                <a:off x="8128347" y="778483"/>
                <a:ext cx="1358331" cy="1358331"/>
              </a:xfrm>
              <a:prstGeom prst="ellipse">
                <a:avLst/>
              </a:prstGeom>
              <a:solidFill>
                <a:schemeClr val="bg1"/>
              </a:solidFill>
              <a:ln>
                <a:noFill/>
              </a:ln>
              <a:effectLst>
                <a:outerShdw blurRad="254000" dist="381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12" name="Graphic 111">
                <a:extLst>
                  <a:ext uri="{FF2B5EF4-FFF2-40B4-BE49-F238E27FC236}">
                    <a16:creationId xmlns:a16="http://schemas.microsoft.com/office/drawing/2014/main" id="{11CE5E26-E2C9-C145-8FE6-01AB1BDC4742}"/>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352651" y="1175761"/>
                <a:ext cx="941832" cy="684969"/>
              </a:xfrm>
              <a:prstGeom prst="rect">
                <a:avLst/>
              </a:prstGeom>
            </p:spPr>
          </p:pic>
        </p:grpSp>
        <p:sp>
          <p:nvSpPr>
            <p:cNvPr id="44" name="Text Placeholder 21">
              <a:extLst>
                <a:ext uri="{FF2B5EF4-FFF2-40B4-BE49-F238E27FC236}">
                  <a16:creationId xmlns:a16="http://schemas.microsoft.com/office/drawing/2014/main" id="{BA824259-BF40-7C4E-BE80-6D50B6B1266D}"/>
                </a:ext>
              </a:extLst>
            </p:cNvPr>
            <p:cNvSpPr txBox="1">
              <a:spLocks/>
            </p:cNvSpPr>
            <p:nvPr/>
          </p:nvSpPr>
          <p:spPr>
            <a:xfrm>
              <a:off x="6308465" y="6077295"/>
              <a:ext cx="2762222" cy="428693"/>
            </a:xfrm>
            <a:prstGeom prst="rect">
              <a:avLst/>
            </a:prstGeom>
          </p:spPr>
          <p:txBody>
            <a:bodyPr vert="horz" lIns="91427" tIns="45713" rIns="91427" bIns="45713"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ts val="2200"/>
                </a:lnSpc>
                <a:spcBef>
                  <a:spcPts val="600"/>
                </a:spcBef>
                <a:defRPr/>
              </a:pPr>
              <a:r>
                <a:rPr lang="en-US" sz="1300">
                  <a:solidFill>
                    <a:prstClr val="white"/>
                  </a:solidFill>
                  <a:latin typeface="Segoe UI" panose="020B0502040204020203" pitchFamily="34" charset="0"/>
                  <a:cs typeface="Segoe UI" panose="020B0502040204020203" pitchFamily="34" charset="0"/>
                  <a:hlinkClick r:id="rId12">
                    <a:extLst>
                      <a:ext uri="{A12FA001-AC4F-418D-AE19-62706E023703}">
                        <ahyp:hlinkClr xmlns="" xmlns:ahyp="http://schemas.microsoft.com/office/drawing/2018/hyperlinkcolor" val="tx"/>
                      </a:ext>
                    </a:extLst>
                  </a:hlinkClick>
                </a:rPr>
                <a:t>https://community.powerapps.com</a:t>
              </a:r>
              <a:endParaRPr lang="en-US" sz="1300">
                <a:solidFill>
                  <a:prstClr val="white"/>
                </a:solidFill>
                <a:latin typeface="Segoe UI" panose="020B0502040204020203" pitchFamily="34" charset="0"/>
                <a:cs typeface="Segoe UI" panose="020B0502040204020203" pitchFamily="34" charset="0"/>
              </a:endParaRPr>
            </a:p>
          </p:txBody>
        </p:sp>
      </p:grpSp>
      <p:grpSp>
        <p:nvGrpSpPr>
          <p:cNvPr id="3" name="Group 2">
            <a:extLst>
              <a:ext uri="{FF2B5EF4-FFF2-40B4-BE49-F238E27FC236}">
                <a16:creationId xmlns:a16="http://schemas.microsoft.com/office/drawing/2014/main" id="{525B1A59-22C0-8E4E-853F-30AFB2EEFE23}"/>
              </a:ext>
            </a:extLst>
          </p:cNvPr>
          <p:cNvGrpSpPr/>
          <p:nvPr/>
        </p:nvGrpSpPr>
        <p:grpSpPr>
          <a:xfrm>
            <a:off x="8951736" y="5099842"/>
            <a:ext cx="2955192" cy="1472001"/>
            <a:chOff x="9280232" y="5022398"/>
            <a:chExt cx="2955611" cy="1472210"/>
          </a:xfrm>
        </p:grpSpPr>
        <p:grpSp>
          <p:nvGrpSpPr>
            <p:cNvPr id="106" name="Group 105">
              <a:extLst>
                <a:ext uri="{FF2B5EF4-FFF2-40B4-BE49-F238E27FC236}">
                  <a16:creationId xmlns:a16="http://schemas.microsoft.com/office/drawing/2014/main" id="{27E9271C-0176-E54C-9E48-01E40A023588}"/>
                </a:ext>
              </a:extLst>
            </p:cNvPr>
            <p:cNvGrpSpPr>
              <a:grpSpLocks noChangeAspect="1"/>
            </p:cNvGrpSpPr>
            <p:nvPr/>
          </p:nvGrpSpPr>
          <p:grpSpPr>
            <a:xfrm>
              <a:off x="10316522" y="5022398"/>
              <a:ext cx="894430" cy="879909"/>
              <a:chOff x="9919323" y="727113"/>
              <a:chExt cx="1358331" cy="1358331"/>
            </a:xfrm>
          </p:grpSpPr>
          <p:sp>
            <p:nvSpPr>
              <p:cNvPr id="107" name="Oval 106">
                <a:extLst>
                  <a:ext uri="{FF2B5EF4-FFF2-40B4-BE49-F238E27FC236}">
                    <a16:creationId xmlns:a16="http://schemas.microsoft.com/office/drawing/2014/main" id="{564E4489-47A0-8043-9758-3C5DE41C0318}"/>
                  </a:ext>
                </a:extLst>
              </p:cNvPr>
              <p:cNvSpPr/>
              <p:nvPr/>
            </p:nvSpPr>
            <p:spPr>
              <a:xfrm>
                <a:off x="9919323" y="727113"/>
                <a:ext cx="1358331" cy="1358331"/>
              </a:xfrm>
              <a:prstGeom prst="ellipse">
                <a:avLst/>
              </a:prstGeom>
              <a:solidFill>
                <a:schemeClr val="bg1"/>
              </a:solidFill>
              <a:ln>
                <a:noFill/>
              </a:ln>
              <a:effectLst>
                <a:outerShdw blurRad="254000" dist="381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08" name="Graphic 107">
                <a:extLst>
                  <a:ext uri="{FF2B5EF4-FFF2-40B4-BE49-F238E27FC236}">
                    <a16:creationId xmlns:a16="http://schemas.microsoft.com/office/drawing/2014/main" id="{6F77C207-FEF8-7E40-892A-AF5DF5855E5B}"/>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10118918" y="1110676"/>
                <a:ext cx="941832" cy="684969"/>
              </a:xfrm>
              <a:prstGeom prst="rect">
                <a:avLst/>
              </a:prstGeom>
            </p:spPr>
          </p:pic>
        </p:grpSp>
        <p:sp>
          <p:nvSpPr>
            <p:cNvPr id="45" name="Text Placeholder 21">
              <a:extLst>
                <a:ext uri="{FF2B5EF4-FFF2-40B4-BE49-F238E27FC236}">
                  <a16:creationId xmlns:a16="http://schemas.microsoft.com/office/drawing/2014/main" id="{C6B0C1A0-13E7-934F-8B8C-3F0CBA3A6D5A}"/>
                </a:ext>
              </a:extLst>
            </p:cNvPr>
            <p:cNvSpPr txBox="1">
              <a:spLocks/>
            </p:cNvSpPr>
            <p:nvPr/>
          </p:nvSpPr>
          <p:spPr>
            <a:xfrm>
              <a:off x="9280232" y="6065915"/>
              <a:ext cx="2955611" cy="428693"/>
            </a:xfrm>
            <a:prstGeom prst="rect">
              <a:avLst/>
            </a:prstGeom>
          </p:spPr>
          <p:txBody>
            <a:bodyPr vert="horz" lIns="91427" tIns="45713" rIns="91427" bIns="45713" rtlCol="0">
              <a:noAutofit/>
            </a:bodyPr>
            <a:lstStyle>
              <a:lvl1pPr marL="0" indent="0" algn="l" defTabSz="914400" rtl="0" eaLnBrk="1" latinLnBrk="0" hangingPunct="1">
                <a:lnSpc>
                  <a:spcPct val="90000"/>
                </a:lnSpc>
                <a:spcBef>
                  <a:spcPts val="1000"/>
                </a:spcBef>
                <a:buFont typeface="Arial" panose="020B0604020202020204" pitchFamily="34" charset="0"/>
                <a:buNone/>
                <a:defRPr sz="2353"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ts val="2200"/>
                </a:lnSpc>
                <a:spcBef>
                  <a:spcPts val="600"/>
                </a:spcBef>
                <a:defRPr/>
              </a:pPr>
              <a:r>
                <a:rPr lang="en-US" sz="1300">
                  <a:solidFill>
                    <a:prstClr val="white"/>
                  </a:solidFill>
                  <a:latin typeface="Segoe UI" panose="020B0502040204020203" pitchFamily="34" charset="0"/>
                  <a:cs typeface="Segoe UI" panose="020B0502040204020203" pitchFamily="34" charset="0"/>
                  <a:hlinkClick r:id="rId15">
                    <a:extLst>
                      <a:ext uri="{A12FA001-AC4F-418D-AE19-62706E023703}">
                        <ahyp:hlinkClr xmlns="" xmlns:ahyp="http://schemas.microsoft.com/office/drawing/2018/hyperlinkcolor" val="tx"/>
                      </a:ext>
                    </a:extLst>
                  </a:hlinkClick>
                </a:rPr>
                <a:t>https://community.flow.microsoft.com</a:t>
              </a:r>
              <a:endParaRPr lang="en-US" sz="1300">
                <a:solidFill>
                  <a:prstClr val="white"/>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124052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59EC8-41E7-4EB9-9A8E-9A4B4275C4A6}"/>
              </a:ext>
            </a:extLst>
          </p:cNvPr>
          <p:cNvSpPr>
            <a:spLocks noGrp="1"/>
          </p:cNvSpPr>
          <p:nvPr>
            <p:ph type="title"/>
          </p:nvPr>
        </p:nvSpPr>
        <p:spPr/>
        <p:txBody>
          <a:bodyPr/>
          <a:lstStyle/>
          <a:p>
            <a:r>
              <a:rPr lang="en-US" dirty="0"/>
              <a:t>Integration + </a:t>
            </a:r>
            <a:br>
              <a:rPr lang="en-US" dirty="0"/>
            </a:br>
            <a:r>
              <a:rPr lang="en-US" dirty="0"/>
              <a:t>Connectivity</a:t>
            </a:r>
          </a:p>
        </p:txBody>
      </p:sp>
      <p:sp>
        <p:nvSpPr>
          <p:cNvPr id="2" name="Content Placeholder 1">
            <a:extLst>
              <a:ext uri="{FF2B5EF4-FFF2-40B4-BE49-F238E27FC236}">
                <a16:creationId xmlns:a16="http://schemas.microsoft.com/office/drawing/2014/main" id="{48110B5B-D19C-4946-879F-F7A756CE5B9E}"/>
              </a:ext>
            </a:extLst>
          </p:cNvPr>
          <p:cNvSpPr>
            <a:spLocks noGrp="1"/>
          </p:cNvSpPr>
          <p:nvPr>
            <p:ph sz="quarter" idx="1"/>
          </p:nvPr>
        </p:nvSpPr>
        <p:spPr/>
        <p:txBody>
          <a:bodyPr/>
          <a:lstStyle/>
          <a:p>
            <a:r>
              <a:rPr lang="en-US" dirty="0"/>
              <a:t>Built-in connectivity to 195+ SaaS cloud services, file providers, databases, web APIs, productivity apps, and more</a:t>
            </a:r>
          </a:p>
          <a:p>
            <a:r>
              <a:rPr lang="en-US" dirty="0"/>
              <a:t>Connect to on-premises systems via Data Gateway </a:t>
            </a:r>
          </a:p>
          <a:p>
            <a:r>
              <a:rPr lang="en-US" dirty="0"/>
              <a:t>Pluggable extensibility via Custom Connectors to integrate existing LOB systems into Flow</a:t>
            </a:r>
          </a:p>
        </p:txBody>
      </p:sp>
      <p:grpSp>
        <p:nvGrpSpPr>
          <p:cNvPr id="15" name="Group 14">
            <a:extLst>
              <a:ext uri="{FF2B5EF4-FFF2-40B4-BE49-F238E27FC236}">
                <a16:creationId xmlns:a16="http://schemas.microsoft.com/office/drawing/2014/main" id="{DCE18C02-DA27-4F66-8EDF-5F0C527F5AC1}"/>
              </a:ext>
            </a:extLst>
          </p:cNvPr>
          <p:cNvGrpSpPr/>
          <p:nvPr/>
        </p:nvGrpSpPr>
        <p:grpSpPr>
          <a:xfrm>
            <a:off x="6239719" y="132126"/>
            <a:ext cx="5952281" cy="6728589"/>
            <a:chOff x="6239719" y="132126"/>
            <a:chExt cx="5952281" cy="6728589"/>
          </a:xfrm>
        </p:grpSpPr>
        <p:pic>
          <p:nvPicPr>
            <p:cNvPr id="6" name="Picture 5">
              <a:extLst>
                <a:ext uri="{FF2B5EF4-FFF2-40B4-BE49-F238E27FC236}">
                  <a16:creationId xmlns:a16="http://schemas.microsoft.com/office/drawing/2014/main" id="{B7EAF48B-D9A0-467E-A502-C1A7378D5909}"/>
                </a:ext>
              </a:extLst>
            </p:cNvPr>
            <p:cNvPicPr>
              <a:picLocks noChangeAspect="1"/>
            </p:cNvPicPr>
            <p:nvPr/>
          </p:nvPicPr>
          <p:blipFill>
            <a:blip r:embed="rId3"/>
            <a:stretch>
              <a:fillRect/>
            </a:stretch>
          </p:blipFill>
          <p:spPr>
            <a:xfrm>
              <a:off x="6264977" y="132126"/>
              <a:ext cx="2984363" cy="2617808"/>
            </a:xfrm>
            <a:prstGeom prst="rect">
              <a:avLst/>
            </a:prstGeom>
          </p:spPr>
        </p:pic>
        <p:pic>
          <p:nvPicPr>
            <p:cNvPr id="7" name="Picture 6">
              <a:extLst>
                <a:ext uri="{FF2B5EF4-FFF2-40B4-BE49-F238E27FC236}">
                  <a16:creationId xmlns:a16="http://schemas.microsoft.com/office/drawing/2014/main" id="{34FD0308-C4A3-4A60-9F18-D3CCB39C7BBD}"/>
                </a:ext>
              </a:extLst>
            </p:cNvPr>
            <p:cNvPicPr>
              <a:picLocks noChangeAspect="1"/>
            </p:cNvPicPr>
            <p:nvPr/>
          </p:nvPicPr>
          <p:blipFill>
            <a:blip r:embed="rId4"/>
            <a:stretch>
              <a:fillRect/>
            </a:stretch>
          </p:blipFill>
          <p:spPr>
            <a:xfrm>
              <a:off x="9169846" y="132126"/>
              <a:ext cx="2995260" cy="2617808"/>
            </a:xfrm>
            <a:prstGeom prst="rect">
              <a:avLst/>
            </a:prstGeom>
          </p:spPr>
        </p:pic>
        <p:pic>
          <p:nvPicPr>
            <p:cNvPr id="8" name="Picture 7">
              <a:extLst>
                <a:ext uri="{FF2B5EF4-FFF2-40B4-BE49-F238E27FC236}">
                  <a16:creationId xmlns:a16="http://schemas.microsoft.com/office/drawing/2014/main" id="{B05FD433-FCA1-4B2F-9AAF-695660A8B489}"/>
                </a:ext>
              </a:extLst>
            </p:cNvPr>
            <p:cNvPicPr>
              <a:picLocks noChangeAspect="1"/>
            </p:cNvPicPr>
            <p:nvPr/>
          </p:nvPicPr>
          <p:blipFill>
            <a:blip r:embed="rId5"/>
            <a:stretch>
              <a:fillRect/>
            </a:stretch>
          </p:blipFill>
          <p:spPr>
            <a:xfrm>
              <a:off x="6239719" y="2711323"/>
              <a:ext cx="2953428" cy="2612184"/>
            </a:xfrm>
            <a:prstGeom prst="rect">
              <a:avLst/>
            </a:prstGeom>
          </p:spPr>
        </p:pic>
        <p:pic>
          <p:nvPicPr>
            <p:cNvPr id="9" name="Picture 8">
              <a:extLst>
                <a:ext uri="{FF2B5EF4-FFF2-40B4-BE49-F238E27FC236}">
                  <a16:creationId xmlns:a16="http://schemas.microsoft.com/office/drawing/2014/main" id="{067CEDF4-6685-4DC7-8397-9BCFD23ED207}"/>
                </a:ext>
              </a:extLst>
            </p:cNvPr>
            <p:cNvPicPr>
              <a:picLocks noChangeAspect="1"/>
            </p:cNvPicPr>
            <p:nvPr/>
          </p:nvPicPr>
          <p:blipFill>
            <a:blip r:embed="rId6"/>
            <a:stretch>
              <a:fillRect/>
            </a:stretch>
          </p:blipFill>
          <p:spPr>
            <a:xfrm>
              <a:off x="9218405" y="2714135"/>
              <a:ext cx="2907501" cy="2612184"/>
            </a:xfrm>
            <a:prstGeom prst="rect">
              <a:avLst/>
            </a:prstGeom>
          </p:spPr>
        </p:pic>
        <p:pic>
          <p:nvPicPr>
            <p:cNvPr id="11" name="Picture 10">
              <a:extLst>
                <a:ext uri="{FF2B5EF4-FFF2-40B4-BE49-F238E27FC236}">
                  <a16:creationId xmlns:a16="http://schemas.microsoft.com/office/drawing/2014/main" id="{C462CA92-2A27-4B45-92AA-05CB753CF545}"/>
                </a:ext>
              </a:extLst>
            </p:cNvPr>
            <p:cNvPicPr>
              <a:picLocks noChangeAspect="1"/>
            </p:cNvPicPr>
            <p:nvPr/>
          </p:nvPicPr>
          <p:blipFill>
            <a:blip r:embed="rId7"/>
            <a:stretch>
              <a:fillRect/>
            </a:stretch>
          </p:blipFill>
          <p:spPr>
            <a:xfrm>
              <a:off x="9218405" y="5308101"/>
              <a:ext cx="2973595" cy="1039846"/>
            </a:xfrm>
            <a:prstGeom prst="rect">
              <a:avLst/>
            </a:prstGeom>
          </p:spPr>
        </p:pic>
        <p:pic>
          <p:nvPicPr>
            <p:cNvPr id="12" name="Picture 11">
              <a:extLst>
                <a:ext uri="{FF2B5EF4-FFF2-40B4-BE49-F238E27FC236}">
                  <a16:creationId xmlns:a16="http://schemas.microsoft.com/office/drawing/2014/main" id="{15214397-F266-4AF3-A1E7-360E55603D23}"/>
                </a:ext>
              </a:extLst>
            </p:cNvPr>
            <p:cNvPicPr>
              <a:picLocks noChangeAspect="1"/>
            </p:cNvPicPr>
            <p:nvPr/>
          </p:nvPicPr>
          <p:blipFill>
            <a:blip r:embed="rId8"/>
            <a:stretch>
              <a:fillRect/>
            </a:stretch>
          </p:blipFill>
          <p:spPr>
            <a:xfrm>
              <a:off x="6315011" y="5323532"/>
              <a:ext cx="2879013" cy="1534468"/>
            </a:xfrm>
            <a:prstGeom prst="rect">
              <a:avLst/>
            </a:prstGeom>
          </p:spPr>
        </p:pic>
        <p:pic>
          <p:nvPicPr>
            <p:cNvPr id="14" name="Picture 13">
              <a:extLst>
                <a:ext uri="{FF2B5EF4-FFF2-40B4-BE49-F238E27FC236}">
                  <a16:creationId xmlns:a16="http://schemas.microsoft.com/office/drawing/2014/main" id="{DFA90ECB-3D5F-4349-A184-F937ACAC2A91}"/>
                </a:ext>
              </a:extLst>
            </p:cNvPr>
            <p:cNvPicPr>
              <a:picLocks noChangeAspect="1"/>
            </p:cNvPicPr>
            <p:nvPr/>
          </p:nvPicPr>
          <p:blipFill>
            <a:blip r:embed="rId9"/>
            <a:stretch>
              <a:fillRect/>
            </a:stretch>
          </p:blipFill>
          <p:spPr>
            <a:xfrm>
              <a:off x="6688669" y="6353284"/>
              <a:ext cx="1065848" cy="507431"/>
            </a:xfrm>
            <a:prstGeom prst="rect">
              <a:avLst/>
            </a:prstGeom>
          </p:spPr>
        </p:pic>
      </p:grpSp>
    </p:spTree>
    <p:extLst>
      <p:ext uri="{BB962C8B-B14F-4D97-AF65-F5344CB8AC3E}">
        <p14:creationId xmlns:p14="http://schemas.microsoft.com/office/powerpoint/2010/main" val="125598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5562E7-B65C-4E8C-8ED7-F572BED08B8F}"/>
              </a:ext>
            </a:extLst>
          </p:cNvPr>
          <p:cNvPicPr>
            <a:picLocks noChangeAspect="1"/>
          </p:cNvPicPr>
          <p:nvPr/>
        </p:nvPicPr>
        <p:blipFill rotWithShape="1">
          <a:blip r:embed="rId3">
            <a:extLst/>
          </a:blip>
          <a:srcRect l="125" t="11010" r="857" b="5498"/>
          <a:stretch/>
        </p:blipFill>
        <p:spPr>
          <a:xfrm flipH="1">
            <a:off x="0" y="487"/>
            <a:ext cx="12192000" cy="6857027"/>
          </a:xfrm>
          <a:prstGeom prst="rect">
            <a:avLst/>
          </a:prstGeom>
        </p:spPr>
      </p:pic>
      <p:sp>
        <p:nvSpPr>
          <p:cNvPr id="5" name="Rectangle 4">
            <a:extLst>
              <a:ext uri="{FF2B5EF4-FFF2-40B4-BE49-F238E27FC236}">
                <a16:creationId xmlns:a16="http://schemas.microsoft.com/office/drawing/2014/main" id="{EB4946FA-8915-4C84-9FC9-9DC0072D29D4}"/>
              </a:ext>
            </a:extLst>
          </p:cNvPr>
          <p:cNvSpPr/>
          <p:nvPr/>
        </p:nvSpPr>
        <p:spPr bwMode="auto">
          <a:xfrm>
            <a:off x="1" y="488"/>
            <a:ext cx="12192000" cy="7014213"/>
          </a:xfrm>
          <a:prstGeom prst="rect">
            <a:avLst/>
          </a:prstGeom>
          <a:gradFill flip="none" rotWithShape="1">
            <a:gsLst>
              <a:gs pos="0">
                <a:schemeClr val="bg1">
                  <a:alpha val="90000"/>
                </a:schemeClr>
              </a:gs>
              <a:gs pos="100000">
                <a:schemeClr val="bg1">
                  <a:alpha val="8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C5698DB-B2A9-6B43-B022-84EBDCE16D28}"/>
              </a:ext>
            </a:extLst>
          </p:cNvPr>
          <p:cNvSpPr>
            <a:spLocks noGrp="1"/>
          </p:cNvSpPr>
          <p:nvPr>
            <p:ph type="title"/>
          </p:nvPr>
        </p:nvSpPr>
        <p:spPr>
          <a:xfrm>
            <a:off x="603504" y="767419"/>
            <a:ext cx="8438186" cy="3355848"/>
          </a:xfrm>
        </p:spPr>
        <p:txBody>
          <a:bodyPr/>
          <a:lstStyle/>
          <a:p>
            <a:r>
              <a:rPr lang="en-US" dirty="0"/>
              <a:t>Building</a:t>
            </a:r>
            <a:r>
              <a:rPr lang="en-US" dirty="0">
                <a:cs typeface="Segoe UI Semibold"/>
              </a:rPr>
              <a:t/>
            </a:r>
            <a:br>
              <a:rPr lang="en-US" dirty="0">
                <a:cs typeface="Segoe UI Semibold"/>
              </a:rPr>
            </a:br>
            <a:r>
              <a:rPr lang="en-US" dirty="0"/>
              <a:t>Flows</a:t>
            </a:r>
            <a:endParaRPr lang="en-US" dirty="0">
              <a:solidFill>
                <a:schemeClr val="tx1"/>
              </a:solidFill>
            </a:endParaRPr>
          </a:p>
        </p:txBody>
      </p:sp>
      <p:sp>
        <p:nvSpPr>
          <p:cNvPr id="3" name="Text Placeholder 2">
            <a:extLst>
              <a:ext uri="{FF2B5EF4-FFF2-40B4-BE49-F238E27FC236}">
                <a16:creationId xmlns:a16="http://schemas.microsoft.com/office/drawing/2014/main" id="{89B825A9-DD41-7344-8717-0E4C22150C6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0768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35" presetClass="path" presetSubtype="0" decel="100000" fill="hold" grpId="1" nodeType="withEffect">
                                  <p:stCondLst>
                                    <p:cond delay="100"/>
                                  </p:stCondLst>
                                  <p:childTnLst>
                                    <p:animMotion origin="layout" path="M -3.70181E-6 -5.44712E-7 L -3.70181E-6 0.0665 " pathEditMode="relative" rAng="0" ptsTypes="AA">
                                      <p:cBhvr>
                                        <p:cTn id="12" dur="1000" spd="-100000" fill="hold"/>
                                        <p:tgtEl>
                                          <p:spTgt spid="2"/>
                                        </p:tgtEl>
                                        <p:attrNameLst>
                                          <p:attrName>ppt_x</p:attrName>
                                          <p:attrName>ppt_y</p:attrName>
                                        </p:attrNameLst>
                                      </p:cBhvr>
                                      <p:rCtr x="0" y="33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BB37-F6EC-964D-B875-A2BF27508604}"/>
              </a:ext>
            </a:extLst>
          </p:cNvPr>
          <p:cNvSpPr>
            <a:spLocks noGrp="1"/>
          </p:cNvSpPr>
          <p:nvPr>
            <p:ph type="title"/>
          </p:nvPr>
        </p:nvSpPr>
        <p:spPr>
          <a:xfrm>
            <a:off x="438476" y="615930"/>
            <a:ext cx="6484838" cy="1371600"/>
          </a:xfrm>
        </p:spPr>
        <p:txBody>
          <a:bodyPr>
            <a:normAutofit/>
          </a:bodyPr>
          <a:lstStyle/>
          <a:p>
            <a:r>
              <a:rPr lang="en-US"/>
              <a:t>Components of flows</a:t>
            </a:r>
          </a:p>
        </p:txBody>
      </p:sp>
      <p:sp>
        <p:nvSpPr>
          <p:cNvPr id="4" name="Text Placeholder 3">
            <a:extLst>
              <a:ext uri="{FF2B5EF4-FFF2-40B4-BE49-F238E27FC236}">
                <a16:creationId xmlns:a16="http://schemas.microsoft.com/office/drawing/2014/main" id="{77B3EDBD-197B-A246-B433-550AF80A2DE4}"/>
              </a:ext>
            </a:extLst>
          </p:cNvPr>
          <p:cNvSpPr>
            <a:spLocks noGrp="1"/>
          </p:cNvSpPr>
          <p:nvPr>
            <p:ph type="body" sz="quarter" idx="1"/>
          </p:nvPr>
        </p:nvSpPr>
        <p:spPr>
          <a:xfrm>
            <a:off x="974271" y="1855894"/>
            <a:ext cx="5413248" cy="3873817"/>
          </a:xfrm>
        </p:spPr>
        <p:txBody>
          <a:bodyPr vert="horz" wrap="square" lIns="0" tIns="0" rIns="0" bIns="0" rtlCol="0" anchor="t">
            <a:spAutoFit/>
          </a:bodyPr>
          <a:lstStyle/>
          <a:p>
            <a:pPr marL="228600" lvl="1" indent="0">
              <a:lnSpc>
                <a:spcPct val="200000"/>
              </a:lnSpc>
              <a:buNone/>
            </a:pPr>
            <a:r>
              <a:rPr lang="en-US" sz="2400"/>
              <a:t>Starts with an event or trigger </a:t>
            </a:r>
          </a:p>
          <a:p>
            <a:pPr marL="228600" lvl="1" indent="0">
              <a:lnSpc>
                <a:spcPct val="200000"/>
              </a:lnSpc>
              <a:buNone/>
            </a:pPr>
            <a:r>
              <a:rPr lang="en-US" sz="2400"/>
              <a:t>Performs any number of actions</a:t>
            </a:r>
            <a:endParaRPr lang="en-US" sz="2400">
              <a:cs typeface="Segoe UI"/>
            </a:endParaRPr>
          </a:p>
          <a:p>
            <a:pPr marL="228600" lvl="1" indent="0">
              <a:lnSpc>
                <a:spcPct val="200000"/>
              </a:lnSpc>
              <a:buNone/>
            </a:pPr>
            <a:r>
              <a:rPr lang="en-US" sz="2400"/>
              <a:t>Can have conditional logic </a:t>
            </a:r>
            <a:endParaRPr lang="en-US" sz="2400">
              <a:cs typeface="Segoe UI"/>
            </a:endParaRPr>
          </a:p>
          <a:p>
            <a:pPr marL="228600" lvl="1" indent="0">
              <a:lnSpc>
                <a:spcPct val="200000"/>
              </a:lnSpc>
              <a:buNone/>
            </a:pPr>
            <a:r>
              <a:rPr lang="en-US" sz="2400"/>
              <a:t>Can trigger other workflows</a:t>
            </a:r>
            <a:endParaRPr lang="en-US" sz="2400">
              <a:cs typeface="Segoe UI"/>
            </a:endParaRPr>
          </a:p>
          <a:p>
            <a:pPr marL="228600" lvl="1" indent="0">
              <a:lnSpc>
                <a:spcPct val="200000"/>
              </a:lnSpc>
              <a:buNone/>
            </a:pPr>
            <a:endParaRPr lang="en-US" sz="2400">
              <a:cs typeface="Segoe UI"/>
            </a:endParaRPr>
          </a:p>
        </p:txBody>
      </p:sp>
      <p:sp>
        <p:nvSpPr>
          <p:cNvPr id="6" name="Trackers_EADF">
            <a:extLst>
              <a:ext uri="{FF2B5EF4-FFF2-40B4-BE49-F238E27FC236}">
                <a16:creationId xmlns:a16="http://schemas.microsoft.com/office/drawing/2014/main" id="{AF74060B-E715-41F5-8EA1-6D442E6F5E83}"/>
              </a:ext>
            </a:extLst>
          </p:cNvPr>
          <p:cNvSpPr>
            <a:spLocks noChangeAspect="1" noEditPoints="1"/>
          </p:cNvSpPr>
          <p:nvPr/>
        </p:nvSpPr>
        <p:spPr bwMode="auto">
          <a:xfrm>
            <a:off x="695269" y="2960329"/>
            <a:ext cx="223705" cy="30503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transform_2">
            <a:extLst>
              <a:ext uri="{FF2B5EF4-FFF2-40B4-BE49-F238E27FC236}">
                <a16:creationId xmlns:a16="http://schemas.microsoft.com/office/drawing/2014/main" id="{A09E4592-08C9-4E69-84E7-801A43EC6D04}"/>
              </a:ext>
            </a:extLst>
          </p:cNvPr>
          <p:cNvSpPr>
            <a:spLocks noChangeAspect="1" noEditPoints="1"/>
          </p:cNvSpPr>
          <p:nvPr/>
        </p:nvSpPr>
        <p:spPr bwMode="auto">
          <a:xfrm>
            <a:off x="663298" y="4596918"/>
            <a:ext cx="283229" cy="26233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LightningBolt_E945">
            <a:extLst>
              <a:ext uri="{FF2B5EF4-FFF2-40B4-BE49-F238E27FC236}">
                <a16:creationId xmlns:a16="http://schemas.microsoft.com/office/drawing/2014/main" id="{FC61E471-0A18-4624-942A-200613D23A20}"/>
              </a:ext>
            </a:extLst>
          </p:cNvPr>
          <p:cNvSpPr>
            <a:spLocks noChangeAspect="1"/>
          </p:cNvSpPr>
          <p:nvPr/>
        </p:nvSpPr>
        <p:spPr bwMode="auto">
          <a:xfrm>
            <a:off x="695269" y="2155499"/>
            <a:ext cx="203977" cy="28464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 name="Funnel">
            <a:extLst>
              <a:ext uri="{FF2B5EF4-FFF2-40B4-BE49-F238E27FC236}">
                <a16:creationId xmlns:a16="http://schemas.microsoft.com/office/drawing/2014/main" id="{B6C82D0D-081F-4A30-B802-35F357D26D79}"/>
              </a:ext>
            </a:extLst>
          </p:cNvPr>
          <p:cNvSpPr>
            <a:spLocks noChangeAspect="1"/>
          </p:cNvSpPr>
          <p:nvPr/>
        </p:nvSpPr>
        <p:spPr bwMode="auto">
          <a:xfrm>
            <a:off x="695725" y="3792802"/>
            <a:ext cx="266170" cy="230117"/>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9C200D93-3D6F-48EC-966A-971CC1F301B4}"/>
              </a:ext>
            </a:extLst>
          </p:cNvPr>
          <p:cNvPicPr>
            <a:picLocks noChangeAspect="1"/>
          </p:cNvPicPr>
          <p:nvPr/>
        </p:nvPicPr>
        <p:blipFill rotWithShape="1">
          <a:blip r:embed="rId3">
            <a:extLst/>
          </a:blip>
          <a:srcRect l="32574" t="49" r="21243" b="-49"/>
          <a:stretch/>
        </p:blipFill>
        <p:spPr>
          <a:xfrm>
            <a:off x="7440638" y="973"/>
            <a:ext cx="4751362" cy="6857027"/>
          </a:xfrm>
          <a:prstGeom prst="rect">
            <a:avLst/>
          </a:prstGeom>
        </p:spPr>
      </p:pic>
    </p:spTree>
    <p:extLst>
      <p:ext uri="{BB962C8B-B14F-4D97-AF65-F5344CB8AC3E}">
        <p14:creationId xmlns:p14="http://schemas.microsoft.com/office/powerpoint/2010/main" val="176307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Templates help users to get started</a:t>
            </a:r>
          </a:p>
        </p:txBody>
      </p:sp>
      <p:pic>
        <p:nvPicPr>
          <p:cNvPr id="8" name="Picture 7"/>
          <p:cNvPicPr>
            <a:picLocks noChangeAspect="1"/>
          </p:cNvPicPr>
          <p:nvPr/>
        </p:nvPicPr>
        <p:blipFill rotWithShape="1">
          <a:blip r:embed="rId3"/>
          <a:srcRect r="87296" b="10012"/>
          <a:stretch/>
        </p:blipFill>
        <p:spPr>
          <a:xfrm>
            <a:off x="866" y="1337937"/>
            <a:ext cx="1523784" cy="5519092"/>
          </a:xfrm>
          <a:prstGeom prst="rect">
            <a:avLst/>
          </a:prstGeom>
        </p:spPr>
      </p:pic>
      <p:pic>
        <p:nvPicPr>
          <p:cNvPr id="7" name="Picture 6"/>
          <p:cNvPicPr>
            <a:picLocks noChangeAspect="1"/>
          </p:cNvPicPr>
          <p:nvPr/>
        </p:nvPicPr>
        <p:blipFill rotWithShape="1">
          <a:blip r:embed="rId3"/>
          <a:srcRect l="12658" r="74638" b="10012"/>
          <a:stretch/>
        </p:blipFill>
        <p:spPr>
          <a:xfrm>
            <a:off x="1524649" y="1337937"/>
            <a:ext cx="1523784" cy="5519092"/>
          </a:xfrm>
          <a:prstGeom prst="rect">
            <a:avLst/>
          </a:prstGeom>
        </p:spPr>
      </p:pic>
      <p:pic>
        <p:nvPicPr>
          <p:cNvPr id="9" name="Picture 8"/>
          <p:cNvPicPr>
            <a:picLocks noChangeAspect="1"/>
          </p:cNvPicPr>
          <p:nvPr/>
        </p:nvPicPr>
        <p:blipFill rotWithShape="1">
          <a:blip r:embed="rId3"/>
          <a:srcRect l="25130" r="62166" b="10012"/>
          <a:stretch/>
        </p:blipFill>
        <p:spPr>
          <a:xfrm>
            <a:off x="3048434" y="1337937"/>
            <a:ext cx="1523784" cy="5519092"/>
          </a:xfrm>
          <a:prstGeom prst="rect">
            <a:avLst/>
          </a:prstGeom>
        </p:spPr>
      </p:pic>
      <p:pic>
        <p:nvPicPr>
          <p:cNvPr id="10" name="Picture 9"/>
          <p:cNvPicPr>
            <a:picLocks noChangeAspect="1"/>
          </p:cNvPicPr>
          <p:nvPr/>
        </p:nvPicPr>
        <p:blipFill rotWithShape="1">
          <a:blip r:embed="rId3"/>
          <a:srcRect l="37416" r="49880" b="10012"/>
          <a:stretch/>
        </p:blipFill>
        <p:spPr>
          <a:xfrm>
            <a:off x="4572217" y="1337937"/>
            <a:ext cx="1523784" cy="5519092"/>
          </a:xfrm>
          <a:prstGeom prst="rect">
            <a:avLst/>
          </a:prstGeom>
        </p:spPr>
      </p:pic>
      <p:pic>
        <p:nvPicPr>
          <p:cNvPr id="11" name="Picture 10"/>
          <p:cNvPicPr>
            <a:picLocks noChangeAspect="1"/>
          </p:cNvPicPr>
          <p:nvPr/>
        </p:nvPicPr>
        <p:blipFill rotWithShape="1">
          <a:blip r:embed="rId3"/>
          <a:srcRect l="49795" r="37501" b="10012"/>
          <a:stretch/>
        </p:blipFill>
        <p:spPr>
          <a:xfrm>
            <a:off x="6096001" y="1337937"/>
            <a:ext cx="1523784" cy="5519092"/>
          </a:xfrm>
          <a:prstGeom prst="rect">
            <a:avLst/>
          </a:prstGeom>
        </p:spPr>
      </p:pic>
      <p:pic>
        <p:nvPicPr>
          <p:cNvPr id="12" name="Picture 11"/>
          <p:cNvPicPr>
            <a:picLocks noChangeAspect="1"/>
          </p:cNvPicPr>
          <p:nvPr/>
        </p:nvPicPr>
        <p:blipFill rotWithShape="1">
          <a:blip r:embed="rId3"/>
          <a:srcRect l="62267" r="25029" b="10012"/>
          <a:stretch/>
        </p:blipFill>
        <p:spPr>
          <a:xfrm>
            <a:off x="7619785" y="1337937"/>
            <a:ext cx="1523784" cy="5519092"/>
          </a:xfrm>
          <a:prstGeom prst="rect">
            <a:avLst/>
          </a:prstGeom>
        </p:spPr>
      </p:pic>
      <p:pic>
        <p:nvPicPr>
          <p:cNvPr id="13" name="Picture 12"/>
          <p:cNvPicPr>
            <a:picLocks noChangeAspect="1"/>
          </p:cNvPicPr>
          <p:nvPr/>
        </p:nvPicPr>
        <p:blipFill rotWithShape="1">
          <a:blip r:embed="rId3"/>
          <a:srcRect l="74739" r="12557" b="10012"/>
          <a:stretch/>
        </p:blipFill>
        <p:spPr>
          <a:xfrm>
            <a:off x="9143569" y="1337937"/>
            <a:ext cx="1523784" cy="5519092"/>
          </a:xfrm>
          <a:prstGeom prst="rect">
            <a:avLst/>
          </a:prstGeom>
        </p:spPr>
      </p:pic>
      <p:pic>
        <p:nvPicPr>
          <p:cNvPr id="14" name="Picture 13"/>
          <p:cNvPicPr>
            <a:picLocks noChangeAspect="1"/>
          </p:cNvPicPr>
          <p:nvPr/>
        </p:nvPicPr>
        <p:blipFill rotWithShape="1">
          <a:blip r:embed="rId3"/>
          <a:srcRect l="87025" r="271" b="10012"/>
          <a:stretch/>
        </p:blipFill>
        <p:spPr>
          <a:xfrm>
            <a:off x="10667353" y="1337937"/>
            <a:ext cx="1523784" cy="5519092"/>
          </a:xfrm>
          <a:prstGeom prst="rect">
            <a:avLst/>
          </a:prstGeom>
        </p:spPr>
      </p:pic>
    </p:spTree>
    <p:extLst>
      <p:ext uri="{BB962C8B-B14F-4D97-AF65-F5344CB8AC3E}">
        <p14:creationId xmlns:p14="http://schemas.microsoft.com/office/powerpoint/2010/main" val="227715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6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6521" t="2312" r="9588" b="2805"/>
          <a:stretch/>
        </p:blipFill>
        <p:spPr>
          <a:xfrm>
            <a:off x="7795776" y="627047"/>
            <a:ext cx="4223752" cy="5603905"/>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normAutofit/>
          </a:bodyPr>
          <a:lstStyle/>
          <a:p>
            <a:r>
              <a:rPr lang="en-US"/>
              <a:t>What makes up a flow?</a:t>
            </a:r>
          </a:p>
        </p:txBody>
      </p:sp>
      <p:sp>
        <p:nvSpPr>
          <p:cNvPr id="7" name="Content Placeholder 6">
            <a:extLst>
              <a:ext uri="{FF2B5EF4-FFF2-40B4-BE49-F238E27FC236}">
                <a16:creationId xmlns:a16="http://schemas.microsoft.com/office/drawing/2014/main" id="{65BA20D0-5A49-4A56-B58A-DEA7BEA15663}"/>
              </a:ext>
            </a:extLst>
          </p:cNvPr>
          <p:cNvSpPr>
            <a:spLocks noGrp="1"/>
          </p:cNvSpPr>
          <p:nvPr>
            <p:ph type="body" sz="quarter" idx="10"/>
          </p:nvPr>
        </p:nvSpPr>
        <p:spPr>
          <a:xfrm>
            <a:off x="502664" y="1350436"/>
            <a:ext cx="5466806" cy="5650778"/>
          </a:xfrm>
        </p:spPr>
        <p:txBody>
          <a:bodyPr vert="horz" wrap="square" lIns="0" tIns="0" rIns="0" bIns="0" rtlCol="0" anchor="t">
            <a:spAutoFit/>
          </a:bodyPr>
          <a:lstStyle/>
          <a:p>
            <a:pPr marL="0" indent="0">
              <a:buNone/>
            </a:pPr>
            <a:r>
              <a:rPr lang="en-US" dirty="0"/>
              <a:t>Example: Notification Flow on Dynamics 365</a:t>
            </a:r>
          </a:p>
          <a:p>
            <a:pPr marL="0" indent="0">
              <a:buNone/>
            </a:pPr>
            <a:endParaRPr lang="en-US" dirty="0"/>
          </a:p>
          <a:p>
            <a:pPr marL="0" indent="0">
              <a:buNone/>
            </a:pPr>
            <a:r>
              <a:rPr lang="en-US" b="1" dirty="0"/>
              <a:t>Trigger</a:t>
            </a:r>
            <a:r>
              <a:rPr lang="en-US" dirty="0"/>
              <a:t> – the event that kicks off the flow</a:t>
            </a:r>
          </a:p>
          <a:p>
            <a:pPr marL="228600" lvl="1" indent="0">
              <a:buNone/>
            </a:pPr>
            <a:r>
              <a:rPr lang="en-US" dirty="0"/>
              <a:t>In this example When a record </a:t>
            </a:r>
            <a:r>
              <a:rPr lang="en-US" dirty="0">
                <a:cs typeface="Segoe UI"/>
              </a:rPr>
              <a:t>is created</a:t>
            </a:r>
          </a:p>
          <a:p>
            <a:pPr marL="0" indent="0">
              <a:buNone/>
            </a:pPr>
            <a:endParaRPr lang="en-US" dirty="0"/>
          </a:p>
          <a:p>
            <a:pPr marL="0" indent="0">
              <a:buNone/>
            </a:pPr>
            <a:r>
              <a:rPr lang="en-US" b="1" dirty="0"/>
              <a:t>Actions</a:t>
            </a:r>
            <a:r>
              <a:rPr lang="en-US" dirty="0"/>
              <a:t> – what the flow does</a:t>
            </a:r>
          </a:p>
          <a:p>
            <a:pPr marL="228600" lvl="1" indent="0">
              <a:buNone/>
            </a:pPr>
            <a:r>
              <a:rPr lang="en-US" dirty="0"/>
              <a:t>Send an email</a:t>
            </a:r>
            <a:endParaRPr lang="en-US" dirty="0">
              <a:cs typeface="Segoe UI"/>
            </a:endParaRPr>
          </a:p>
          <a:p>
            <a:pPr marL="0" indent="0">
              <a:buNone/>
            </a:pPr>
            <a:r>
              <a:rPr lang="en-US" dirty="0"/>
              <a:t> </a:t>
            </a:r>
          </a:p>
          <a:p>
            <a:pPr marL="0" indent="0">
              <a:buNone/>
            </a:pPr>
            <a:endParaRPr lang="en-US" dirty="0"/>
          </a:p>
          <a:p>
            <a:pPr marL="0" indent="0">
              <a:buNone/>
            </a:pPr>
            <a:endParaRPr lang="en-US" dirty="0"/>
          </a:p>
        </p:txBody>
      </p:sp>
      <p:sp>
        <p:nvSpPr>
          <p:cNvPr id="34" name="Line Callout 2 (Accent Bar) 15"/>
          <p:cNvSpPr/>
          <p:nvPr/>
        </p:nvSpPr>
        <p:spPr>
          <a:xfrm flipH="1">
            <a:off x="6222531" y="2567925"/>
            <a:ext cx="225449" cy="2003067"/>
          </a:xfrm>
          <a:prstGeom prst="accentCallout2">
            <a:avLst>
              <a:gd name="adj1" fmla="val 18750"/>
              <a:gd name="adj2" fmla="val -8333"/>
              <a:gd name="adj3" fmla="val 18713"/>
              <a:gd name="adj4" fmla="val -165712"/>
              <a:gd name="adj5" fmla="val -44211"/>
              <a:gd name="adj6" fmla="val -587089"/>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Line Callout 2 (Accent Bar) 15"/>
          <p:cNvSpPr/>
          <p:nvPr/>
        </p:nvSpPr>
        <p:spPr>
          <a:xfrm flipH="1">
            <a:off x="5270334" y="4869930"/>
            <a:ext cx="225449" cy="901187"/>
          </a:xfrm>
          <a:prstGeom prst="accentCallout2">
            <a:avLst>
              <a:gd name="adj1" fmla="val 18750"/>
              <a:gd name="adj2" fmla="val -8333"/>
              <a:gd name="adj3" fmla="val 18176"/>
              <a:gd name="adj4" fmla="val -579103"/>
              <a:gd name="adj5" fmla="val -118462"/>
              <a:gd name="adj6" fmla="val -977079"/>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861911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F8B3A813D04B4CB023EA3C0C97617B" ma:contentTypeVersion="2" ma:contentTypeDescription="Create a new document." ma:contentTypeScope="" ma:versionID="e1962f6abcbab1ff5d334876e48e09f6">
  <xsd:schema xmlns:xsd="http://www.w3.org/2001/XMLSchema" xmlns:xs="http://www.w3.org/2001/XMLSchema" xmlns:p="http://schemas.microsoft.com/office/2006/metadata/properties" xmlns:ns2="f11dd24b-d684-455f-a901-6135700d7bda" targetNamespace="http://schemas.microsoft.com/office/2006/metadata/properties" ma:root="true" ma:fieldsID="33023cd1aaed9da016ffe6a490a25578" ns2:_="">
    <xsd:import namespace="f11dd24b-d684-455f-a901-6135700d7bd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dd24b-d684-455f-a901-6135700d7b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AC0ED10-02C7-4C91-AABD-65FAD0035802}"/>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69d15d06-dba2-459c-82dd-48670ed2aa2f"/>
    <ds:schemaRef ds:uri="http://purl.org/dc/elements/1.1/"/>
    <ds:schemaRef ds:uri="http://www.w3.org/XML/1998/namespace"/>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3114f89f-9e7e-4823-82c8-b70b99918e87"/>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Microsoft_Build_2018_16x9_Breakout_Template</Template>
  <TotalTime>3413</TotalTime>
  <Words>1404</Words>
  <Application>Microsoft Office PowerPoint</Application>
  <PresentationFormat>Widescreen</PresentationFormat>
  <Paragraphs>227</Paragraphs>
  <Slides>41</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Consolas</vt:lpstr>
      <vt:lpstr>Segoe UI</vt:lpstr>
      <vt:lpstr>Segoe UI Light</vt:lpstr>
      <vt:lpstr>Segoe UI Semibold</vt:lpstr>
      <vt:lpstr>Segoe UI Semilight</vt:lpstr>
      <vt:lpstr>Wingdings</vt:lpstr>
      <vt:lpstr>5-50195_Microsoft_Build_Template</vt:lpstr>
      <vt:lpstr>PowerPoint Presentation</vt:lpstr>
      <vt:lpstr>Introduction to Microsoft Flow</vt:lpstr>
      <vt:lpstr>Microsoft Flow helps non-developers work smarter by automating workflows across apps and services</vt:lpstr>
      <vt:lpstr>Work less, do more</vt:lpstr>
      <vt:lpstr>Integration +  Connectivity</vt:lpstr>
      <vt:lpstr>Building Flows</vt:lpstr>
      <vt:lpstr>Components of flows</vt:lpstr>
      <vt:lpstr>Templates help users to get started</vt:lpstr>
      <vt:lpstr>What makes up a flow?</vt:lpstr>
      <vt:lpstr>Triggers</vt:lpstr>
      <vt:lpstr>Actions</vt:lpstr>
      <vt:lpstr>Flowing data</vt:lpstr>
      <vt:lpstr>Examples</vt:lpstr>
      <vt:lpstr>PowerPoint Presentation</vt:lpstr>
      <vt:lpstr>Service Request</vt:lpstr>
      <vt:lpstr>Service Request</vt:lpstr>
      <vt:lpstr>Service Request</vt:lpstr>
      <vt:lpstr>Service Request</vt:lpstr>
      <vt:lpstr>Service Request</vt:lpstr>
      <vt:lpstr>Service Request</vt:lpstr>
      <vt:lpstr>Service Request</vt:lpstr>
      <vt:lpstr>PowerPoint Presentation</vt:lpstr>
      <vt:lpstr>Document Generation</vt:lpstr>
      <vt:lpstr>Document Generation</vt:lpstr>
      <vt:lpstr>Document Generation</vt:lpstr>
      <vt:lpstr>Document Generation</vt:lpstr>
      <vt:lpstr>Document Generation</vt:lpstr>
      <vt:lpstr>Document Generation</vt:lpstr>
      <vt:lpstr>Document Generation</vt:lpstr>
      <vt:lpstr>Document Generation</vt:lpstr>
      <vt:lpstr>Document Generation</vt:lpstr>
      <vt:lpstr>Document Generation</vt:lpstr>
      <vt:lpstr>Debugging and Errors</vt:lpstr>
      <vt:lpstr>Debugging : check previous runs (run History)</vt:lpstr>
      <vt:lpstr>Debugging : check errors in flow runs</vt:lpstr>
      <vt:lpstr>Debugging : check previous runs</vt:lpstr>
      <vt:lpstr>Debugging : live</vt:lpstr>
      <vt:lpstr>Debugging : use the Test button</vt:lpstr>
      <vt:lpstr>Questions</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business processes and approvals with Microsoft Flow</dc:title>
  <dc:subject>Microsoft Build</dc:subject>
  <dc:creator>MS Events 0588</dc:creator>
  <cp:keywords>Microsoft Build</cp:keywords>
  <dc:description/>
  <cp:lastModifiedBy>Aric Levin</cp:lastModifiedBy>
  <cp:revision>41</cp:revision>
  <dcterms:created xsi:type="dcterms:W3CDTF">2018-05-08T19:25:59Z</dcterms:created>
  <dcterms:modified xsi:type="dcterms:W3CDTF">2019-11-22T10:00:33Z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0x0101001FF8B3A813D04B4CB023EA3C0C97617B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42;#Microsoft Build|98156d08-f86c-467a-ad79-de9e9c534df7</vt:lpwstr>
  </property>
  <property fmtid="{D5CDD505-2E9C-101B-9397-08002B2CF9AE}" pid="12" name="Event Name">
    <vt:lpwstr>45;#Build|58542b36-5bf5-46a6-a53f-a41fb7a73785</vt:lpwstr>
  </property>
  <property fmtid="{D5CDD505-2E9C-101B-9397-08002B2CF9AE}" pid="13" name="Audience1">
    <vt:lpwstr/>
  </property>
  <property fmtid="{D5CDD505-2E9C-101B-9397-08002B2CF9AE}" pid="14" name="MSIP_Label_09d5d7fb-278b-4ffe-832a-2971596120d0_Enabled">
    <vt:lpwstr>True</vt:lpwstr>
  </property>
  <property fmtid="{D5CDD505-2E9C-101B-9397-08002B2CF9AE}" pid="15" name="MSIP_Label_09d5d7fb-278b-4ffe-832a-2971596120d0_SiteId">
    <vt:lpwstr>892b3446-d5f0-489e-a68d-605c1613aead</vt:lpwstr>
  </property>
  <property fmtid="{D5CDD505-2E9C-101B-9397-08002B2CF9AE}" pid="16" name="MSIP_Label_09d5d7fb-278b-4ffe-832a-2971596120d0_Owner">
    <vt:lpwstr>sergeluca@ShareQL.com</vt:lpwstr>
  </property>
  <property fmtid="{D5CDD505-2E9C-101B-9397-08002B2CF9AE}" pid="17" name="MSIP_Label_09d5d7fb-278b-4ffe-832a-2971596120d0_SetDate">
    <vt:lpwstr>2018-07-06T06:49:03.1527635Z</vt:lpwstr>
  </property>
  <property fmtid="{D5CDD505-2E9C-101B-9397-08002B2CF9AE}" pid="18" name="MSIP_Label_09d5d7fb-278b-4ffe-832a-2971596120d0_Name">
    <vt:lpwstr>Internal</vt:lpwstr>
  </property>
  <property fmtid="{D5CDD505-2E9C-101B-9397-08002B2CF9AE}" pid="19" name="MSIP_Label_09d5d7fb-278b-4ffe-832a-2971596120d0_Application">
    <vt:lpwstr>Microsoft Azure Information Protection</vt:lpwstr>
  </property>
  <property fmtid="{D5CDD505-2E9C-101B-9397-08002B2CF9AE}" pid="20" name="MSIP_Label_09d5d7fb-278b-4ffe-832a-2971596120d0_Extended_MSFT_Method">
    <vt:lpwstr>Automatic</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Owner">
    <vt:lpwstr>maryfj@microsoft.com</vt:lpwstr>
  </property>
  <property fmtid="{D5CDD505-2E9C-101B-9397-08002B2CF9AE}" pid="24" name="MSIP_Label_f42aa342-8706-4288-bd11-ebb85995028c_SetDate">
    <vt:lpwstr>2017-08-29T14:27:20.8568347-07:00</vt:lpwstr>
  </property>
  <property fmtid="{D5CDD505-2E9C-101B-9397-08002B2CF9AE}" pid="25" name="MSIP_Label_f42aa342-8706-4288-bd11-ebb85995028c_Name">
    <vt:lpwstr>General</vt:lpwstr>
  </property>
  <property fmtid="{D5CDD505-2E9C-101B-9397-08002B2CF9AE}" pid="26" name="MSIP_Label_f42aa342-8706-4288-bd11-ebb85995028c_Application">
    <vt:lpwstr>Microsoft Azure Information Protection</vt:lpwstr>
  </property>
  <property fmtid="{D5CDD505-2E9C-101B-9397-08002B2CF9AE}" pid="27" name="MSIP_Label_f42aa342-8706-4288-bd11-ebb85995028c_Extended_MSFT_Method">
    <vt:lpwstr>Automatic</vt:lpwstr>
  </property>
  <property fmtid="{D5CDD505-2E9C-101B-9397-08002B2CF9AE}" pid="28" name="Sensitivity">
    <vt:lpwstr>Internal General</vt:lpwstr>
  </property>
</Properties>
</file>